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1" r:id="rId8"/>
    <p:sldId id="262" r:id="rId9"/>
    <p:sldId id="263" r:id="rId10"/>
    <p:sldId id="264" r:id="rId11"/>
    <p:sldId id="265" r:id="rId12"/>
    <p:sldId id="266" r:id="rId13"/>
    <p:sldId id="267" r:id="rId14"/>
    <p:sldId id="270" r:id="rId15"/>
    <p:sldId id="272" r:id="rId16"/>
    <p:sldId id="273" r:id="rId17"/>
    <p:sldId id="269"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12204192" cy="68648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3"/>
          <p:cNvSpPr>
            <a:spLocks noGrp="1" noChangeArrowheads="1"/>
          </p:cNvSpPr>
          <p:nvPr>
            <p:ph type="ctrTitle" hasCustomPrompt="1"/>
          </p:nvPr>
        </p:nvSpPr>
        <p:spPr>
          <a:xfrm>
            <a:off x="767307" y="5383614"/>
            <a:ext cx="10670116" cy="859356"/>
          </a:xfrm>
          <a:effectLst/>
        </p:spPr>
        <p:txBody>
          <a:bodyPr anchor="ctr" anchorCtr="0">
            <a:normAutofit/>
          </a:bodyPr>
          <a:lstStyle>
            <a:lvl1pPr algn="l">
              <a:defRPr baseline="0">
                <a:solidFill>
                  <a:schemeClr val="tx2"/>
                </a:solidFill>
                <a:effectLst/>
                <a:latin typeface="Calibri"/>
                <a:cs typeface="Calibri"/>
              </a:defRPr>
            </a:lvl1pPr>
          </a:lstStyle>
          <a:p>
            <a:r>
              <a:rPr lang="en-US" dirty="0" smtClean="0"/>
              <a:t>Click to Edit Presentation Title</a:t>
            </a:r>
            <a:endParaRPr lang="en-US" dirty="0"/>
          </a:p>
        </p:txBody>
      </p:sp>
      <p:sp>
        <p:nvSpPr>
          <p:cNvPr id="8" name="Rectangle 4"/>
          <p:cNvSpPr>
            <a:spLocks noGrp="1" noChangeArrowheads="1"/>
          </p:cNvSpPr>
          <p:nvPr>
            <p:ph type="subTitle" idx="1" hasCustomPrompt="1"/>
          </p:nvPr>
        </p:nvSpPr>
        <p:spPr>
          <a:xfrm>
            <a:off x="774360" y="4104528"/>
            <a:ext cx="10672573" cy="383337"/>
          </a:xfrm>
        </p:spPr>
        <p:txBody>
          <a:bodyPr anchor="ctr" anchorCtr="0">
            <a:noAutofit/>
          </a:bodyPr>
          <a:lstStyle>
            <a:lvl1pPr marL="0" indent="0" algn="l">
              <a:buFont typeface="Wingdings" pitchFamily="2" charset="2"/>
              <a:buNone/>
              <a:defRPr sz="2400">
                <a:solidFill>
                  <a:schemeClr val="bg1"/>
                </a:solidFill>
                <a:effectLst/>
                <a:latin typeface="Calibri"/>
                <a:cs typeface="Calibri"/>
              </a:defRPr>
            </a:lvl1pPr>
          </a:lstStyle>
          <a:p>
            <a:r>
              <a:rPr lang="en-US" dirty="0" smtClean="0"/>
              <a:t>Presenter’s Name  |  Presenter’s Title</a:t>
            </a:r>
            <a:endParaRPr lang="en-US" dirty="0"/>
          </a:p>
        </p:txBody>
      </p:sp>
      <p:sp>
        <p:nvSpPr>
          <p:cNvPr id="9" name="Text Placeholder 8"/>
          <p:cNvSpPr>
            <a:spLocks noGrp="1"/>
          </p:cNvSpPr>
          <p:nvPr>
            <p:ph type="body" sz="quarter" idx="10" hasCustomPrompt="1"/>
          </p:nvPr>
        </p:nvSpPr>
        <p:spPr>
          <a:xfrm>
            <a:off x="774360" y="4713413"/>
            <a:ext cx="10668000" cy="417449"/>
          </a:xfrm>
        </p:spPr>
        <p:txBody>
          <a:bodyPr anchor="ctr" anchorCtr="0">
            <a:noAutofit/>
          </a:bodyPr>
          <a:lstStyle>
            <a:lvl1pPr marL="0" indent="0">
              <a:buNone/>
              <a:defRPr sz="1867" cap="all" baseline="0">
                <a:solidFill>
                  <a:schemeClr val="bg2"/>
                </a:solidFill>
                <a:latin typeface="Calibri"/>
                <a:cs typeface="Calibri"/>
              </a:defRPr>
            </a:lvl1pPr>
          </a:lstStyle>
          <a:p>
            <a:pPr lvl="0"/>
            <a:r>
              <a:rPr lang="en-US" dirty="0" smtClean="0"/>
              <a:t>MONTH YEAR</a:t>
            </a:r>
            <a:endParaRPr lang="en-US" dirty="0"/>
          </a:p>
        </p:txBody>
      </p:sp>
    </p:spTree>
    <p:extLst>
      <p:ext uri="{BB962C8B-B14F-4D97-AF65-F5344CB8AC3E}">
        <p14:creationId xmlns:p14="http://schemas.microsoft.com/office/powerpoint/2010/main" val="414281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1 Column Content">
    <p:spTree>
      <p:nvGrpSpPr>
        <p:cNvPr id="1" name=""/>
        <p:cNvGrpSpPr/>
        <p:nvPr/>
      </p:nvGrpSpPr>
      <p:grpSpPr>
        <a:xfrm>
          <a:off x="0" y="0"/>
          <a:ext cx="0" cy="0"/>
          <a:chOff x="0" y="0"/>
          <a:chExt cx="0" cy="0"/>
        </a:xfrm>
      </p:grpSpPr>
      <p:sp>
        <p:nvSpPr>
          <p:cNvPr id="11" name="Rectangle 3"/>
          <p:cNvSpPr>
            <a:spLocks noGrp="1" noChangeArrowheads="1"/>
          </p:cNvSpPr>
          <p:nvPr>
            <p:ph type="title" hasCustomPrompt="1"/>
          </p:nvPr>
        </p:nvSpPr>
        <p:spPr bwMode="gray">
          <a:xfrm>
            <a:off x="771513" y="289985"/>
            <a:ext cx="10668000" cy="8175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defRPr baseline="0">
                <a:latin typeface="Calibri"/>
                <a:cs typeface="Calibri"/>
              </a:defRPr>
            </a:lvl1pPr>
          </a:lstStyle>
          <a:p>
            <a:pPr lvl="0"/>
            <a:r>
              <a:rPr lang="en-US" dirty="0" smtClean="0"/>
              <a:t>Click to Edit Title</a:t>
            </a:r>
          </a:p>
        </p:txBody>
      </p:sp>
      <p:sp>
        <p:nvSpPr>
          <p:cNvPr id="13" name="Content Placeholder 2"/>
          <p:cNvSpPr>
            <a:spLocks noGrp="1"/>
          </p:cNvSpPr>
          <p:nvPr>
            <p:ph sz="half" idx="1" hasCustomPrompt="1"/>
          </p:nvPr>
        </p:nvSpPr>
        <p:spPr>
          <a:xfrm>
            <a:off x="769420" y="1981200"/>
            <a:ext cx="10668000" cy="3886200"/>
          </a:xfrm>
        </p:spPr>
        <p:txBody>
          <a:bodyPr/>
          <a:lstStyle>
            <a:lvl1pPr>
              <a:defRPr sz="3200">
                <a:solidFill>
                  <a:schemeClr val="tx1"/>
                </a:solidFill>
                <a:latin typeface="Calibri"/>
                <a:cs typeface="Calibri"/>
              </a:defRPr>
            </a:lvl1pPr>
            <a:lvl2pPr>
              <a:defRPr sz="2667">
                <a:solidFill>
                  <a:schemeClr val="tx1"/>
                </a:solidFill>
                <a:latin typeface="Calibri"/>
                <a:cs typeface="Calibri"/>
              </a:defRPr>
            </a:lvl2pPr>
            <a:lvl3pPr>
              <a:defRPr sz="2400">
                <a:solidFill>
                  <a:schemeClr val="tx1"/>
                </a:solidFill>
                <a:latin typeface="Calibri"/>
                <a:cs typeface="Calibri"/>
              </a:defRPr>
            </a:lvl3pPr>
            <a:lvl4pPr>
              <a:defRPr sz="2400">
                <a:solidFill>
                  <a:schemeClr val="tx1"/>
                </a:solidFill>
                <a:latin typeface="Calibri"/>
                <a:cs typeface="Calibri"/>
              </a:defRPr>
            </a:lvl4pPr>
            <a:lvl5pPr>
              <a:defRPr sz="2400">
                <a:solidFill>
                  <a:schemeClr val="tx1"/>
                </a:solidFill>
                <a:latin typeface="Calibri"/>
                <a:cs typeface="Calibri"/>
              </a:defRPr>
            </a:lvl5pPr>
            <a:lvl6pPr>
              <a:defRPr sz="2400"/>
            </a:lvl6pPr>
            <a:lvl7pPr>
              <a:defRPr sz="2400"/>
            </a:lvl7pPr>
            <a:lvl8pPr>
              <a:defRPr sz="2400"/>
            </a:lvl8pPr>
            <a:lvl9pPr>
              <a:defRPr sz="2400"/>
            </a:lvl9pPr>
          </a:lstStyle>
          <a:p>
            <a:pPr lvl="0"/>
            <a:r>
              <a:rPr lang="en-US" dirty="0" smtClean="0"/>
              <a:t>Click to edit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8"/>
          <p:cNvSpPr>
            <a:spLocks noGrp="1"/>
          </p:cNvSpPr>
          <p:nvPr>
            <p:ph type="body" sz="quarter" idx="10" hasCustomPrompt="1"/>
          </p:nvPr>
        </p:nvSpPr>
        <p:spPr>
          <a:xfrm>
            <a:off x="769420" y="1270002"/>
            <a:ext cx="10668000" cy="559300"/>
          </a:xfrm>
        </p:spPr>
        <p:txBody>
          <a:bodyPr anchor="ctr" anchorCtr="0"/>
          <a:lstStyle>
            <a:lvl1pPr marL="0" indent="0">
              <a:buNone/>
              <a:defRPr cap="all" baseline="0">
                <a:solidFill>
                  <a:schemeClr val="bg2"/>
                </a:solidFill>
                <a:latin typeface="Calibri"/>
                <a:cs typeface="Calibri"/>
              </a:defRPr>
            </a:lvl1pPr>
          </a:lstStyle>
          <a:p>
            <a:pPr lvl="0"/>
            <a:r>
              <a:rPr lang="en-US" dirty="0" smtClean="0"/>
              <a:t>Page subtitle – CLICK TO EDIT</a:t>
            </a:r>
            <a:endParaRPr lang="en-US" dirty="0"/>
          </a:p>
        </p:txBody>
      </p:sp>
    </p:spTree>
    <p:extLst>
      <p:ext uri="{BB962C8B-B14F-4D97-AF65-F5344CB8AC3E}">
        <p14:creationId xmlns:p14="http://schemas.microsoft.com/office/powerpoint/2010/main" val="2093590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14" name="Rectangle 3"/>
          <p:cNvSpPr>
            <a:spLocks noGrp="1" noChangeArrowheads="1"/>
          </p:cNvSpPr>
          <p:nvPr>
            <p:ph type="title" hasCustomPrompt="1"/>
          </p:nvPr>
        </p:nvSpPr>
        <p:spPr bwMode="gray">
          <a:xfrm>
            <a:off x="773653" y="293687"/>
            <a:ext cx="10668000" cy="8175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lvl="0"/>
            <a:r>
              <a:rPr lang="en-US" dirty="0" smtClean="0"/>
              <a:t>Click to Edit Title</a:t>
            </a:r>
          </a:p>
        </p:txBody>
      </p:sp>
      <p:sp>
        <p:nvSpPr>
          <p:cNvPr id="16" name="Content Placeholder 2"/>
          <p:cNvSpPr>
            <a:spLocks noGrp="1"/>
          </p:cNvSpPr>
          <p:nvPr>
            <p:ph sz="half" idx="1" hasCustomPrompt="1"/>
          </p:nvPr>
        </p:nvSpPr>
        <p:spPr>
          <a:xfrm>
            <a:off x="769420" y="1253068"/>
            <a:ext cx="5181600" cy="4627033"/>
          </a:xfrm>
        </p:spPr>
        <p:txBody>
          <a:bodyPr/>
          <a:lstStyle>
            <a:lvl1pPr>
              <a:defRPr sz="3200"/>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half" idx="12" hasCustomPrompt="1"/>
          </p:nvPr>
        </p:nvSpPr>
        <p:spPr>
          <a:xfrm>
            <a:off x="6248400" y="1253068"/>
            <a:ext cx="5181600" cy="4627033"/>
          </a:xfrm>
        </p:spPr>
        <p:txBody>
          <a:bodyPr/>
          <a:lstStyle>
            <a:lvl1pPr>
              <a:defRPr sz="3200"/>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5094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2 Column Content">
    <p:spTree>
      <p:nvGrpSpPr>
        <p:cNvPr id="1" name=""/>
        <p:cNvGrpSpPr/>
        <p:nvPr/>
      </p:nvGrpSpPr>
      <p:grpSpPr>
        <a:xfrm>
          <a:off x="0" y="0"/>
          <a:ext cx="0" cy="0"/>
          <a:chOff x="0" y="0"/>
          <a:chExt cx="0" cy="0"/>
        </a:xfrm>
      </p:grpSpPr>
      <p:sp>
        <p:nvSpPr>
          <p:cNvPr id="14" name="Rectangle 3"/>
          <p:cNvSpPr>
            <a:spLocks noGrp="1" noChangeArrowheads="1"/>
          </p:cNvSpPr>
          <p:nvPr>
            <p:ph type="title" hasCustomPrompt="1"/>
          </p:nvPr>
        </p:nvSpPr>
        <p:spPr bwMode="gray">
          <a:xfrm>
            <a:off x="773653" y="293687"/>
            <a:ext cx="10668000" cy="8175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lvl="0"/>
            <a:r>
              <a:rPr lang="en-US" dirty="0" smtClean="0"/>
              <a:t>Click to Edit Title</a:t>
            </a:r>
          </a:p>
        </p:txBody>
      </p:sp>
      <p:sp>
        <p:nvSpPr>
          <p:cNvPr id="15" name="Text Placeholder 8"/>
          <p:cNvSpPr>
            <a:spLocks noGrp="1"/>
          </p:cNvSpPr>
          <p:nvPr>
            <p:ph type="body" sz="quarter" idx="10" hasCustomPrompt="1"/>
          </p:nvPr>
        </p:nvSpPr>
        <p:spPr>
          <a:xfrm>
            <a:off x="769420" y="1270002"/>
            <a:ext cx="10668000" cy="559300"/>
          </a:xfrm>
        </p:spPr>
        <p:txBody>
          <a:bodyPr anchor="ctr" anchorCtr="0"/>
          <a:lstStyle>
            <a:lvl1pPr marL="0" indent="0">
              <a:buNone/>
              <a:defRPr cap="all" baseline="0">
                <a:solidFill>
                  <a:schemeClr val="bg2"/>
                </a:solidFill>
              </a:defRPr>
            </a:lvl1pPr>
          </a:lstStyle>
          <a:p>
            <a:pPr lvl="0"/>
            <a:r>
              <a:rPr lang="en-US" dirty="0" smtClean="0"/>
              <a:t>Page subtitle – CLICK TO EDIT</a:t>
            </a:r>
            <a:endParaRPr lang="en-US" dirty="0"/>
          </a:p>
        </p:txBody>
      </p:sp>
      <p:sp>
        <p:nvSpPr>
          <p:cNvPr id="16" name="Content Placeholder 2"/>
          <p:cNvSpPr>
            <a:spLocks noGrp="1"/>
          </p:cNvSpPr>
          <p:nvPr>
            <p:ph sz="half" idx="1" hasCustomPrompt="1"/>
          </p:nvPr>
        </p:nvSpPr>
        <p:spPr>
          <a:xfrm>
            <a:off x="769420" y="1993900"/>
            <a:ext cx="5181600" cy="3886200"/>
          </a:xfrm>
        </p:spPr>
        <p:txBody>
          <a:bodyPr/>
          <a:lstStyle>
            <a:lvl1pPr>
              <a:defRPr sz="3200"/>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half" idx="12" hasCustomPrompt="1"/>
          </p:nvPr>
        </p:nvSpPr>
        <p:spPr>
          <a:xfrm>
            <a:off x="6248400" y="1993900"/>
            <a:ext cx="5181600" cy="3886200"/>
          </a:xfrm>
        </p:spPr>
        <p:txBody>
          <a:bodyPr/>
          <a:lstStyle>
            <a:lvl1pPr>
              <a:defRPr sz="3200"/>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719224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769420" y="1270002"/>
            <a:ext cx="10668000" cy="559300"/>
          </a:xfrm>
        </p:spPr>
        <p:txBody>
          <a:bodyPr anchor="ctr" anchorCtr="0"/>
          <a:lstStyle>
            <a:lvl1pPr marL="0" indent="0">
              <a:buNone/>
              <a:defRPr cap="all" baseline="0">
                <a:solidFill>
                  <a:schemeClr val="bg2"/>
                </a:solidFill>
              </a:defRPr>
            </a:lvl1pPr>
          </a:lstStyle>
          <a:p>
            <a:pPr lvl="0"/>
            <a:r>
              <a:rPr lang="en-US" dirty="0" smtClean="0"/>
              <a:t>Page subtitle – CLICK TO EDIT</a:t>
            </a:r>
            <a:endParaRPr lang="en-US" dirty="0"/>
          </a:p>
        </p:txBody>
      </p:sp>
      <p:sp>
        <p:nvSpPr>
          <p:cNvPr id="10" name="Rectangle 3"/>
          <p:cNvSpPr>
            <a:spLocks noGrp="1" noChangeArrowheads="1"/>
          </p:cNvSpPr>
          <p:nvPr>
            <p:ph type="title" hasCustomPrompt="1"/>
          </p:nvPr>
        </p:nvSpPr>
        <p:spPr bwMode="gray">
          <a:xfrm>
            <a:off x="773653" y="293687"/>
            <a:ext cx="10668000" cy="8175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lvl="0"/>
            <a:r>
              <a:rPr lang="en-US" dirty="0" smtClean="0"/>
              <a:t>Click to Edit Title</a:t>
            </a:r>
          </a:p>
        </p:txBody>
      </p:sp>
      <p:sp>
        <p:nvSpPr>
          <p:cNvPr id="11" name="Content Placeholder 2"/>
          <p:cNvSpPr>
            <a:spLocks noGrp="1"/>
          </p:cNvSpPr>
          <p:nvPr>
            <p:ph sz="half" idx="1" hasCustomPrompt="1"/>
          </p:nvPr>
        </p:nvSpPr>
        <p:spPr>
          <a:xfrm>
            <a:off x="769420" y="1993900"/>
            <a:ext cx="3352800" cy="3886200"/>
          </a:xfrm>
        </p:spPr>
        <p:txBody>
          <a:bodyPr/>
          <a:lstStyle>
            <a:lvl1pPr marL="0" indent="0">
              <a:buNone/>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copy</a:t>
            </a:r>
          </a:p>
        </p:txBody>
      </p:sp>
      <p:sp>
        <p:nvSpPr>
          <p:cNvPr id="12" name="Content Placeholder 2"/>
          <p:cNvSpPr>
            <a:spLocks noGrp="1"/>
          </p:cNvSpPr>
          <p:nvPr>
            <p:ph sz="half" idx="12" hasCustomPrompt="1"/>
          </p:nvPr>
        </p:nvSpPr>
        <p:spPr>
          <a:xfrm>
            <a:off x="4419600" y="1993900"/>
            <a:ext cx="7010400" cy="3886200"/>
          </a:xfrm>
        </p:spPr>
        <p:txBody>
          <a:bodyPr/>
          <a:lstStyle>
            <a:lvl1pPr>
              <a:defRPr sz="3200"/>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6387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hart with Caption">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770857" y="1252539"/>
            <a:ext cx="10668000" cy="4106863"/>
          </a:xfrm>
        </p:spPr>
        <p:txBody>
          <a:bodyPr>
            <a:normAutofit/>
          </a:bodyPr>
          <a:lstStyle>
            <a:lvl1pPr marL="0" indent="0">
              <a:buNone/>
              <a:defRPr>
                <a:solidFill>
                  <a:schemeClr val="tx1"/>
                </a:solidFill>
                <a:latin typeface="Calibri"/>
                <a:cs typeface="Calibri"/>
              </a:defRPr>
            </a:lvl1pPr>
          </a:lstStyle>
          <a:p>
            <a:pPr lvl="0"/>
            <a:r>
              <a:rPr lang="en-US" noProof="0" smtClean="0"/>
              <a:t>Click icon to add chart</a:t>
            </a:r>
            <a:endParaRPr lang="en-US" noProof="0" dirty="0"/>
          </a:p>
        </p:txBody>
      </p:sp>
      <p:sp>
        <p:nvSpPr>
          <p:cNvPr id="6" name="Title 5"/>
          <p:cNvSpPr>
            <a:spLocks noGrp="1"/>
          </p:cNvSpPr>
          <p:nvPr>
            <p:ph type="title" hasCustomPrompt="1"/>
          </p:nvPr>
        </p:nvSpPr>
        <p:spPr/>
        <p:txBody>
          <a:bodyPr/>
          <a:lstStyle/>
          <a:p>
            <a:r>
              <a:rPr lang="en-US" dirty="0" smtClean="0"/>
              <a:t>Click to Edit Title</a:t>
            </a:r>
            <a:endParaRPr lang="en-US" dirty="0"/>
          </a:p>
        </p:txBody>
      </p:sp>
      <p:sp>
        <p:nvSpPr>
          <p:cNvPr id="15" name="Text Placeholder 14"/>
          <p:cNvSpPr>
            <a:spLocks noGrp="1"/>
          </p:cNvSpPr>
          <p:nvPr>
            <p:ph type="body" sz="quarter" idx="10" hasCustomPrompt="1"/>
          </p:nvPr>
        </p:nvSpPr>
        <p:spPr>
          <a:xfrm>
            <a:off x="771514" y="5374218"/>
            <a:ext cx="10684932" cy="503765"/>
          </a:xfrm>
        </p:spPr>
        <p:txBody>
          <a:bodyPr anchor="ctr" anchorCtr="0">
            <a:noAutofit/>
          </a:bodyPr>
          <a:lstStyle>
            <a:lvl1pPr marL="0" indent="0">
              <a:buNone/>
              <a:defRPr sz="2400">
                <a:solidFill>
                  <a:schemeClr val="tx1"/>
                </a:solidFill>
              </a:defRPr>
            </a:lvl1pPr>
          </a:lstStyle>
          <a:p>
            <a:pPr lvl="0"/>
            <a:r>
              <a:rPr lang="en-US" dirty="0" smtClean="0"/>
              <a:t>Click to edit chart heading</a:t>
            </a:r>
          </a:p>
        </p:txBody>
      </p:sp>
    </p:spTree>
    <p:extLst>
      <p:ext uri="{BB962C8B-B14F-4D97-AF65-F5344CB8AC3E}">
        <p14:creationId xmlns:p14="http://schemas.microsoft.com/office/powerpoint/2010/main" val="37893532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en-US" dirty="0"/>
          </a:p>
        </p:txBody>
      </p:sp>
      <p:sp>
        <p:nvSpPr>
          <p:cNvPr id="4" name="Text Placeholder 8"/>
          <p:cNvSpPr>
            <a:spLocks noGrp="1"/>
          </p:cNvSpPr>
          <p:nvPr>
            <p:ph type="body" sz="quarter" idx="10" hasCustomPrompt="1"/>
          </p:nvPr>
        </p:nvSpPr>
        <p:spPr>
          <a:xfrm>
            <a:off x="769420" y="1270002"/>
            <a:ext cx="10684933" cy="559300"/>
          </a:xfrm>
        </p:spPr>
        <p:txBody>
          <a:bodyPr/>
          <a:lstStyle>
            <a:lvl1pPr marL="0" indent="0">
              <a:buNone/>
              <a:defRPr cap="all" baseline="0">
                <a:solidFill>
                  <a:schemeClr val="bg2"/>
                </a:solidFill>
              </a:defRPr>
            </a:lvl1pPr>
          </a:lstStyle>
          <a:p>
            <a:pPr lvl="0"/>
            <a:r>
              <a:rPr lang="en-US" dirty="0" smtClean="0"/>
              <a:t>Page subtitle – CLICK TO EDIT</a:t>
            </a:r>
            <a:endParaRPr lang="en-US" dirty="0"/>
          </a:p>
        </p:txBody>
      </p:sp>
      <p:sp>
        <p:nvSpPr>
          <p:cNvPr id="5" name="Content Placeholder 2"/>
          <p:cNvSpPr>
            <a:spLocks noGrp="1"/>
          </p:cNvSpPr>
          <p:nvPr>
            <p:ph sz="half" idx="1"/>
          </p:nvPr>
        </p:nvSpPr>
        <p:spPr>
          <a:xfrm>
            <a:off x="769420" y="1984629"/>
            <a:ext cx="5181600" cy="3886200"/>
          </a:xfrm>
        </p:spPr>
        <p:txBody>
          <a:bodyPr/>
          <a:lstStyle>
            <a:lvl1pPr marL="0" indent="0">
              <a:buNone/>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p:txBody>
      </p:sp>
      <p:sp>
        <p:nvSpPr>
          <p:cNvPr id="6" name="Content Placeholder 2"/>
          <p:cNvSpPr>
            <a:spLocks noGrp="1"/>
          </p:cNvSpPr>
          <p:nvPr>
            <p:ph sz="half" idx="12"/>
          </p:nvPr>
        </p:nvSpPr>
        <p:spPr>
          <a:xfrm>
            <a:off x="6265333" y="1993392"/>
            <a:ext cx="5181600" cy="3886200"/>
          </a:xfrm>
        </p:spPr>
        <p:txBody>
          <a:bodyPr/>
          <a:lstStyle>
            <a:lvl1pPr marL="0" indent="0">
              <a:buNone/>
              <a:defRPr sz="2667"/>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p:txBody>
      </p:sp>
    </p:spTree>
    <p:extLst>
      <p:ext uri="{BB962C8B-B14F-4D97-AF65-F5344CB8AC3E}">
        <p14:creationId xmlns:p14="http://schemas.microsoft.com/office/powerpoint/2010/main" val="3044321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Calibri"/>
                <a:cs typeface="Calibri"/>
              </a:defRPr>
            </a:lvl1pPr>
          </a:lstStyle>
          <a:p>
            <a:r>
              <a:rPr lang="en-US" dirty="0" smtClean="0"/>
              <a:t>Click to Edit Title</a:t>
            </a:r>
            <a:endParaRPr lang="en-US" dirty="0"/>
          </a:p>
        </p:txBody>
      </p:sp>
      <p:sp>
        <p:nvSpPr>
          <p:cNvPr id="3" name="Rectangle 2"/>
          <p:cNvSpPr/>
          <p:nvPr/>
        </p:nvSpPr>
        <p:spPr>
          <a:xfrm>
            <a:off x="0" y="1422401"/>
            <a:ext cx="12192000" cy="4456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1086D5"/>
              </a:solidFill>
            </a:endParaRPr>
          </a:p>
        </p:txBody>
      </p:sp>
      <p:sp>
        <p:nvSpPr>
          <p:cNvPr id="4" name="Text Placeholder 8"/>
          <p:cNvSpPr>
            <a:spLocks noGrp="1"/>
          </p:cNvSpPr>
          <p:nvPr>
            <p:ph type="body" sz="quarter" idx="10" hasCustomPrompt="1"/>
          </p:nvPr>
        </p:nvSpPr>
        <p:spPr>
          <a:xfrm>
            <a:off x="778933" y="1836675"/>
            <a:ext cx="5181600" cy="559300"/>
          </a:xfrm>
        </p:spPr>
        <p:txBody>
          <a:bodyPr anchor="ctr" anchorCtr="0"/>
          <a:lstStyle>
            <a:lvl1pPr marL="0" indent="0">
              <a:buNone/>
              <a:defRPr cap="all" baseline="0">
                <a:solidFill>
                  <a:schemeClr val="bg1"/>
                </a:solidFill>
                <a:latin typeface="Calibri"/>
                <a:cs typeface="Calibri"/>
              </a:defRPr>
            </a:lvl1pPr>
          </a:lstStyle>
          <a:p>
            <a:pPr lvl="0"/>
            <a:r>
              <a:rPr lang="en-US" dirty="0" smtClean="0"/>
              <a:t>Page subtitle</a:t>
            </a:r>
            <a:endParaRPr lang="en-US" dirty="0"/>
          </a:p>
        </p:txBody>
      </p:sp>
      <p:sp>
        <p:nvSpPr>
          <p:cNvPr id="5" name="Content Placeholder 2"/>
          <p:cNvSpPr>
            <a:spLocks noGrp="1"/>
          </p:cNvSpPr>
          <p:nvPr>
            <p:ph sz="half" idx="1"/>
          </p:nvPr>
        </p:nvSpPr>
        <p:spPr>
          <a:xfrm>
            <a:off x="778933" y="2628901"/>
            <a:ext cx="5181600" cy="2877896"/>
          </a:xfrm>
        </p:spPr>
        <p:txBody>
          <a:bodyPr/>
          <a:lstStyle>
            <a:lvl1pPr marL="0" indent="0">
              <a:buNone/>
              <a:defRPr sz="2667">
                <a:solidFill>
                  <a:schemeClr val="bg1"/>
                </a:solidFill>
                <a:latin typeface="Calibri"/>
                <a:cs typeface="Calibri"/>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p:txBody>
      </p:sp>
      <p:sp>
        <p:nvSpPr>
          <p:cNvPr id="7" name="Content Placeholder 2"/>
          <p:cNvSpPr>
            <a:spLocks noGrp="1"/>
          </p:cNvSpPr>
          <p:nvPr>
            <p:ph sz="half" idx="12" hasCustomPrompt="1"/>
          </p:nvPr>
        </p:nvSpPr>
        <p:spPr>
          <a:xfrm>
            <a:off x="6261805" y="1833190"/>
            <a:ext cx="5930195" cy="3684604"/>
          </a:xfrm>
        </p:spPr>
        <p:txBody>
          <a:bodyPr/>
          <a:lstStyle>
            <a:lvl1pPr marL="0" indent="0">
              <a:buNone/>
              <a:defRPr sz="2667">
                <a:solidFill>
                  <a:schemeClr val="bg1"/>
                </a:solidFill>
                <a:latin typeface="Calibri"/>
                <a:cs typeface="Calibri"/>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smtClean="0"/>
              <a:t>Click to insert an image</a:t>
            </a:r>
          </a:p>
        </p:txBody>
      </p:sp>
    </p:spTree>
    <p:extLst>
      <p:ext uri="{BB962C8B-B14F-4D97-AF65-F5344CB8AC3E}">
        <p14:creationId xmlns:p14="http://schemas.microsoft.com/office/powerpoint/2010/main" val="1734581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6" name="Picture Placeholder 2"/>
          <p:cNvSpPr>
            <a:spLocks noGrp="1"/>
          </p:cNvSpPr>
          <p:nvPr>
            <p:ph type="pic" idx="13"/>
          </p:nvPr>
        </p:nvSpPr>
        <p:spPr>
          <a:xfrm>
            <a:off x="0" y="1252539"/>
            <a:ext cx="12192000" cy="4625445"/>
          </a:xfrm>
        </p:spPr>
        <p:txBody>
          <a:bodyPr>
            <a:normAutofit/>
          </a:bodyPr>
          <a:lstStyle>
            <a:lvl1pPr marL="0" indent="0">
              <a:buNone/>
              <a:defRPr sz="3200">
                <a:solidFill>
                  <a:srgbClr val="363545"/>
                </a:solidFill>
                <a:latin typeface="Calibri"/>
                <a:cs typeface="Calibri"/>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smtClean="0"/>
              <a:t>Click icon to add picture</a:t>
            </a:r>
            <a:endParaRPr lang="en-US" noProof="0" dirty="0"/>
          </a:p>
        </p:txBody>
      </p:sp>
      <p:sp>
        <p:nvSpPr>
          <p:cNvPr id="7" name="Rectangle 6"/>
          <p:cNvSpPr/>
          <p:nvPr/>
        </p:nvSpPr>
        <p:spPr>
          <a:xfrm>
            <a:off x="0" y="4961255"/>
            <a:ext cx="12192000" cy="914400"/>
          </a:xfrm>
          <a:prstGeom prst="rect">
            <a:avLst/>
          </a:prstGeom>
          <a:solidFill>
            <a:schemeClr val="accent4">
              <a:alpha val="9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n>
                <a:noFill/>
              </a:ln>
              <a:solidFill>
                <a:srgbClr val="1086D5"/>
              </a:solidFill>
            </a:endParaRPr>
          </a:p>
        </p:txBody>
      </p:sp>
      <p:sp>
        <p:nvSpPr>
          <p:cNvPr id="3" name="Title 2"/>
          <p:cNvSpPr>
            <a:spLocks noGrp="1"/>
          </p:cNvSpPr>
          <p:nvPr>
            <p:ph type="title" hasCustomPrompt="1"/>
          </p:nvPr>
        </p:nvSpPr>
        <p:spPr/>
        <p:txBody>
          <a:bodyPr/>
          <a:lstStyle>
            <a:lvl1pPr>
              <a:defRPr>
                <a:solidFill>
                  <a:srgbClr val="005596"/>
                </a:solidFill>
              </a:defRPr>
            </a:lvl1pPr>
          </a:lstStyle>
          <a:p>
            <a:r>
              <a:rPr lang="en-US" dirty="0" smtClean="0"/>
              <a:t>Click to Edit Title</a:t>
            </a:r>
            <a:endParaRPr lang="en-US" dirty="0"/>
          </a:p>
        </p:txBody>
      </p:sp>
      <p:sp>
        <p:nvSpPr>
          <p:cNvPr id="8" name="Text Placeholder 7"/>
          <p:cNvSpPr>
            <a:spLocks noGrp="1"/>
          </p:cNvSpPr>
          <p:nvPr>
            <p:ph type="body" sz="quarter" idx="14"/>
          </p:nvPr>
        </p:nvSpPr>
        <p:spPr>
          <a:xfrm>
            <a:off x="762000" y="5050136"/>
            <a:ext cx="10693379" cy="751649"/>
          </a:xfrm>
        </p:spPr>
        <p:txBody>
          <a:bodyPr anchor="ctr" anchorCtr="0">
            <a:normAutofit/>
          </a:bodyPr>
          <a:lstStyle>
            <a:lvl1pPr marL="0" indent="0">
              <a:buNone/>
              <a:defRPr sz="2400" baseline="0">
                <a:solidFill>
                  <a:schemeClr val="bg1"/>
                </a:solidFill>
              </a:defRPr>
            </a:lvl1pPr>
          </a:lstStyle>
          <a:p>
            <a:pPr lvl="0"/>
            <a:r>
              <a:rPr lang="en-US" smtClean="0"/>
              <a:t>Edit Master text styles</a:t>
            </a:r>
          </a:p>
        </p:txBody>
      </p:sp>
    </p:spTree>
    <p:extLst>
      <p:ext uri="{BB962C8B-B14F-4D97-AF65-F5344CB8AC3E}">
        <p14:creationId xmlns:p14="http://schemas.microsoft.com/office/powerpoint/2010/main" val="1213149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and Content">
    <p:spTree>
      <p:nvGrpSpPr>
        <p:cNvPr id="1" name=""/>
        <p:cNvGrpSpPr/>
        <p:nvPr/>
      </p:nvGrpSpPr>
      <p:grpSpPr>
        <a:xfrm>
          <a:off x="0" y="0"/>
          <a:ext cx="0" cy="0"/>
          <a:chOff x="0" y="0"/>
          <a:chExt cx="0" cy="0"/>
        </a:xfrm>
      </p:grpSpPr>
      <p:sp>
        <p:nvSpPr>
          <p:cNvPr id="10" name="Picture Placeholder 2"/>
          <p:cNvSpPr>
            <a:spLocks noGrp="1"/>
          </p:cNvSpPr>
          <p:nvPr>
            <p:ph type="pic" idx="13"/>
          </p:nvPr>
        </p:nvSpPr>
        <p:spPr>
          <a:xfrm>
            <a:off x="0" y="1252538"/>
            <a:ext cx="12192000" cy="4625975"/>
          </a:xfrm>
        </p:spPr>
        <p:txBody>
          <a:bodyPr>
            <a:normAutofit/>
          </a:bodyPr>
          <a:lstStyle>
            <a:lvl1pPr marL="0" indent="0">
              <a:buNone/>
              <a:defRPr sz="3200">
                <a:solidFill>
                  <a:srgbClr val="363545"/>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r>
              <a:rPr lang="en-US" noProof="0" smtClean="0"/>
              <a:t>Click icon to add picture</a:t>
            </a:r>
            <a:endParaRPr lang="en-US" noProof="0" dirty="0"/>
          </a:p>
        </p:txBody>
      </p:sp>
      <p:sp>
        <p:nvSpPr>
          <p:cNvPr id="3" name="Title 1"/>
          <p:cNvSpPr>
            <a:spLocks noGrp="1"/>
          </p:cNvSpPr>
          <p:nvPr>
            <p:ph type="title" hasCustomPrompt="1"/>
          </p:nvPr>
        </p:nvSpPr>
        <p:spPr>
          <a:xfrm>
            <a:off x="783167" y="293687"/>
            <a:ext cx="10668000" cy="817564"/>
          </a:xfrm>
        </p:spPr>
        <p:txBody>
          <a:bodyPr/>
          <a:lstStyle>
            <a:lvl1pPr>
              <a:defRPr>
                <a:solidFill>
                  <a:schemeClr val="tx2"/>
                </a:solidFill>
              </a:defRPr>
            </a:lvl1pPr>
          </a:lstStyle>
          <a:p>
            <a:r>
              <a:rPr lang="en-US" dirty="0" smtClean="0"/>
              <a:t>Click to Edit Title</a:t>
            </a:r>
            <a:endParaRPr lang="en-US" dirty="0"/>
          </a:p>
        </p:txBody>
      </p:sp>
      <p:sp>
        <p:nvSpPr>
          <p:cNvPr id="4" name="Rectangle 3"/>
          <p:cNvSpPr/>
          <p:nvPr/>
        </p:nvSpPr>
        <p:spPr>
          <a:xfrm>
            <a:off x="6248400" y="1827215"/>
            <a:ext cx="5943600" cy="3494087"/>
          </a:xfrm>
          <a:prstGeom prst="rect">
            <a:avLst/>
          </a:prstGeom>
          <a:solidFill>
            <a:schemeClr val="accent4">
              <a:alpha val="9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5" name="Text Placeholder 8"/>
          <p:cNvSpPr>
            <a:spLocks noGrp="1"/>
          </p:cNvSpPr>
          <p:nvPr>
            <p:ph type="body" sz="quarter" idx="10" hasCustomPrompt="1"/>
          </p:nvPr>
        </p:nvSpPr>
        <p:spPr>
          <a:xfrm>
            <a:off x="6519333" y="1981201"/>
            <a:ext cx="5181600" cy="559300"/>
          </a:xfrm>
        </p:spPr>
        <p:txBody>
          <a:bodyPr anchor="ctr" anchorCtr="0"/>
          <a:lstStyle>
            <a:lvl1pPr marL="0" indent="0">
              <a:buNone/>
              <a:defRPr cap="all" baseline="0">
                <a:solidFill>
                  <a:schemeClr val="bg1"/>
                </a:solidFill>
              </a:defRPr>
            </a:lvl1pPr>
          </a:lstStyle>
          <a:p>
            <a:pPr lvl="0"/>
            <a:r>
              <a:rPr lang="en-US" dirty="0" smtClean="0"/>
              <a:t>Page subtitle</a:t>
            </a:r>
            <a:endParaRPr lang="en-US" dirty="0"/>
          </a:p>
        </p:txBody>
      </p:sp>
      <p:sp>
        <p:nvSpPr>
          <p:cNvPr id="6" name="Content Placeholder 2"/>
          <p:cNvSpPr>
            <a:spLocks noGrp="1"/>
          </p:cNvSpPr>
          <p:nvPr>
            <p:ph sz="half" idx="1"/>
          </p:nvPr>
        </p:nvSpPr>
        <p:spPr>
          <a:xfrm>
            <a:off x="6519333" y="2628902"/>
            <a:ext cx="5181600" cy="2501900"/>
          </a:xfrm>
        </p:spPr>
        <p:txBody>
          <a:bodyPr/>
          <a:lstStyle>
            <a:lvl1pPr marL="0" indent="0">
              <a:buNone/>
              <a:defRPr sz="2667">
                <a:solidFill>
                  <a:srgbClr val="FFFFFF"/>
                </a:solidFill>
              </a:defRPr>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Edit Master text styles</a:t>
            </a:r>
          </a:p>
        </p:txBody>
      </p:sp>
    </p:spTree>
    <p:extLst>
      <p:ext uri="{BB962C8B-B14F-4D97-AF65-F5344CB8AC3E}">
        <p14:creationId xmlns:p14="http://schemas.microsoft.com/office/powerpoint/2010/main" val="41760822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1 Column Content">
    <p:spTree>
      <p:nvGrpSpPr>
        <p:cNvPr id="1" name=""/>
        <p:cNvGrpSpPr/>
        <p:nvPr/>
      </p:nvGrpSpPr>
      <p:grpSpPr>
        <a:xfrm>
          <a:off x="0" y="0"/>
          <a:ext cx="0" cy="0"/>
          <a:chOff x="0" y="0"/>
          <a:chExt cx="0" cy="0"/>
        </a:xfrm>
      </p:grpSpPr>
      <p:sp>
        <p:nvSpPr>
          <p:cNvPr id="11" name="Rectangle 3"/>
          <p:cNvSpPr>
            <a:spLocks noGrp="1" noChangeArrowheads="1"/>
          </p:cNvSpPr>
          <p:nvPr>
            <p:ph type="title" hasCustomPrompt="1"/>
          </p:nvPr>
        </p:nvSpPr>
        <p:spPr bwMode="gray">
          <a:xfrm>
            <a:off x="773653" y="284174"/>
            <a:ext cx="10668000" cy="8175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lvl="0"/>
            <a:r>
              <a:rPr lang="en-US" dirty="0" smtClean="0"/>
              <a:t>Click to Edit Title</a:t>
            </a:r>
          </a:p>
        </p:txBody>
      </p:sp>
      <p:sp>
        <p:nvSpPr>
          <p:cNvPr id="2" name="Rectangle 1"/>
          <p:cNvSpPr/>
          <p:nvPr/>
        </p:nvSpPr>
        <p:spPr>
          <a:xfrm>
            <a:off x="0" y="6104388"/>
            <a:ext cx="10634800" cy="5284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 name="Picture Placeholder 3"/>
          <p:cNvSpPr>
            <a:spLocks noGrp="1"/>
          </p:cNvSpPr>
          <p:nvPr>
            <p:ph type="pic" sz="quarter" idx="10" hasCustomPrompt="1"/>
          </p:nvPr>
        </p:nvSpPr>
        <p:spPr>
          <a:xfrm>
            <a:off x="776817" y="1229784"/>
            <a:ext cx="9793816" cy="5628216"/>
          </a:xfrm>
        </p:spPr>
        <p:txBody>
          <a:bodyPr/>
          <a:lstStyle/>
          <a:p>
            <a:r>
              <a:rPr lang="en-US" dirty="0" smtClean="0"/>
              <a:t>Large Picture placeholder</a:t>
            </a:r>
            <a:endParaRPr lang="en-US" dirty="0"/>
          </a:p>
        </p:txBody>
      </p:sp>
    </p:spTree>
    <p:extLst>
      <p:ext uri="{BB962C8B-B14F-4D97-AF65-F5344CB8AC3E}">
        <p14:creationId xmlns:p14="http://schemas.microsoft.com/office/powerpoint/2010/main" val="3336113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Light Blue">
    <p:spTree>
      <p:nvGrpSpPr>
        <p:cNvPr id="1" name=""/>
        <p:cNvGrpSpPr/>
        <p:nvPr/>
      </p:nvGrpSpPr>
      <p:grpSpPr>
        <a:xfrm>
          <a:off x="0" y="0"/>
          <a:ext cx="0" cy="0"/>
          <a:chOff x="0" y="0"/>
          <a:chExt cx="0" cy="0"/>
        </a:xfrm>
      </p:grpSpPr>
      <p:pic>
        <p:nvPicPr>
          <p:cNvPr id="8"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12204192" cy="68648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1796" name="Rectangle 4"/>
          <p:cNvSpPr>
            <a:spLocks noGrp="1" noChangeArrowheads="1"/>
          </p:cNvSpPr>
          <p:nvPr>
            <p:ph type="subTitle" idx="1" hasCustomPrompt="1"/>
          </p:nvPr>
        </p:nvSpPr>
        <p:spPr>
          <a:xfrm>
            <a:off x="774360" y="4104528"/>
            <a:ext cx="10672573" cy="383337"/>
          </a:xfrm>
        </p:spPr>
        <p:txBody>
          <a:bodyPr anchor="ctr" anchorCtr="0">
            <a:noAutofit/>
          </a:bodyPr>
          <a:lstStyle>
            <a:lvl1pPr marL="0" indent="0" algn="l">
              <a:buFont typeface="Wingdings" pitchFamily="2" charset="2"/>
              <a:buNone/>
              <a:defRPr sz="2400">
                <a:solidFill>
                  <a:schemeClr val="bg1"/>
                </a:solidFill>
                <a:effectLst/>
                <a:latin typeface="Calibri"/>
                <a:cs typeface="Calibri"/>
              </a:defRPr>
            </a:lvl1pPr>
          </a:lstStyle>
          <a:p>
            <a:r>
              <a:rPr lang="en-US" dirty="0" smtClean="0"/>
              <a:t>Presenter’s Name  |  Presenter’s Title</a:t>
            </a:r>
            <a:endParaRPr lang="en-US" dirty="0"/>
          </a:p>
        </p:txBody>
      </p:sp>
      <p:sp>
        <p:nvSpPr>
          <p:cNvPr id="6" name="Rectangle 3"/>
          <p:cNvSpPr>
            <a:spLocks noGrp="1" noChangeArrowheads="1"/>
          </p:cNvSpPr>
          <p:nvPr>
            <p:ph type="ctrTitle" hasCustomPrompt="1"/>
          </p:nvPr>
        </p:nvSpPr>
        <p:spPr>
          <a:xfrm>
            <a:off x="767307" y="5374217"/>
            <a:ext cx="10670116" cy="872067"/>
          </a:xfrm>
          <a:effectLst/>
        </p:spPr>
        <p:txBody>
          <a:bodyPr anchor="ctr" anchorCtr="0">
            <a:normAutofit/>
          </a:bodyPr>
          <a:lstStyle>
            <a:lvl1pPr algn="l">
              <a:defRPr baseline="0">
                <a:solidFill>
                  <a:srgbClr val="005596"/>
                </a:solidFill>
                <a:effectLst/>
                <a:latin typeface="Calibri"/>
                <a:cs typeface="Calibri"/>
              </a:defRPr>
            </a:lvl1pPr>
          </a:lstStyle>
          <a:p>
            <a:r>
              <a:rPr lang="en-US" dirty="0" smtClean="0"/>
              <a:t>Click to Edit Presentation Title</a:t>
            </a:r>
            <a:endParaRPr lang="en-US" dirty="0"/>
          </a:p>
        </p:txBody>
      </p:sp>
      <p:sp>
        <p:nvSpPr>
          <p:cNvPr id="7" name="Text Placeholder 8"/>
          <p:cNvSpPr>
            <a:spLocks noGrp="1"/>
          </p:cNvSpPr>
          <p:nvPr>
            <p:ph type="body" sz="quarter" idx="10" hasCustomPrompt="1"/>
          </p:nvPr>
        </p:nvSpPr>
        <p:spPr>
          <a:xfrm>
            <a:off x="769420" y="4690534"/>
            <a:ext cx="10668000" cy="442383"/>
          </a:xfrm>
        </p:spPr>
        <p:txBody>
          <a:bodyPr anchor="ctr" anchorCtr="0">
            <a:noAutofit/>
          </a:bodyPr>
          <a:lstStyle>
            <a:lvl1pPr marL="0" indent="0">
              <a:buNone/>
              <a:defRPr sz="1867" cap="all" baseline="0">
                <a:solidFill>
                  <a:schemeClr val="bg2"/>
                </a:solidFill>
                <a:latin typeface="Calibri"/>
                <a:cs typeface="Calibri"/>
              </a:defRPr>
            </a:lvl1pPr>
          </a:lstStyle>
          <a:p>
            <a:pPr lvl="0"/>
            <a:r>
              <a:rPr lang="en-US" dirty="0" smtClean="0"/>
              <a:t>Month Year</a:t>
            </a:r>
            <a:endParaRPr lang="en-US" dirty="0"/>
          </a:p>
        </p:txBody>
      </p:sp>
    </p:spTree>
    <p:extLst>
      <p:ext uri="{BB962C8B-B14F-4D97-AF65-F5344CB8AC3E}">
        <p14:creationId xmlns:p14="http://schemas.microsoft.com/office/powerpoint/2010/main" val="204597356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_1 Column Content">
    <p:spTree>
      <p:nvGrpSpPr>
        <p:cNvPr id="1" name=""/>
        <p:cNvGrpSpPr/>
        <p:nvPr/>
      </p:nvGrpSpPr>
      <p:grpSpPr>
        <a:xfrm>
          <a:off x="0" y="0"/>
          <a:ext cx="0" cy="0"/>
          <a:chOff x="0" y="0"/>
          <a:chExt cx="0" cy="0"/>
        </a:xfrm>
      </p:grpSpPr>
      <p:sp>
        <p:nvSpPr>
          <p:cNvPr id="11" name="Rectangle 3"/>
          <p:cNvSpPr>
            <a:spLocks noGrp="1" noChangeArrowheads="1"/>
          </p:cNvSpPr>
          <p:nvPr>
            <p:ph type="title" hasCustomPrompt="1"/>
          </p:nvPr>
        </p:nvSpPr>
        <p:spPr bwMode="gray">
          <a:xfrm>
            <a:off x="773653" y="284174"/>
            <a:ext cx="10668000" cy="8175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lvl="0"/>
            <a:r>
              <a:rPr lang="en-US" dirty="0" smtClean="0"/>
              <a:t>Click to Edit Title</a:t>
            </a:r>
          </a:p>
        </p:txBody>
      </p:sp>
    </p:spTree>
    <p:extLst>
      <p:ext uri="{BB962C8B-B14F-4D97-AF65-F5344CB8AC3E}">
        <p14:creationId xmlns:p14="http://schemas.microsoft.com/office/powerpoint/2010/main" val="2672860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1 Column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193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FB61F71-D843-44F0-A536-2A7C31EF1537}" type="datetimeFigureOut">
              <a:rPr lang="en-US" smtClean="0"/>
              <a:t>11/19/2018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65F7D2A-98A2-4D74-8DA9-742804454A54}" type="slidenum">
              <a:rPr lang="en-US" smtClean="0"/>
              <a:t>‹#›</a:t>
            </a:fld>
            <a:endParaRPr lang="en-US"/>
          </a:p>
        </p:txBody>
      </p:sp>
    </p:spTree>
    <p:extLst>
      <p:ext uri="{BB962C8B-B14F-4D97-AF65-F5344CB8AC3E}">
        <p14:creationId xmlns:p14="http://schemas.microsoft.com/office/powerpoint/2010/main" val="27134780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535518" y="892583"/>
            <a:ext cx="11112600" cy="761999"/>
          </a:xfrm>
          <a:prstGeom prst="rect">
            <a:avLst/>
          </a:prstGeom>
          <a:noFill/>
          <a:ln>
            <a:noFill/>
          </a:ln>
        </p:spPr>
        <p:txBody>
          <a:bodyPr lIns="91425" tIns="91425" rIns="91425" bIns="91425" anchor="ctr" anchorCtr="0"/>
          <a:lstStyle>
            <a:lvl1pPr marL="0" marR="0" lvl="0" indent="0" algn="l" rtl="0">
              <a:lnSpc>
                <a:spcPct val="80000"/>
              </a:lnSpc>
              <a:spcBef>
                <a:spcPts val="0"/>
              </a:spcBef>
              <a:spcAft>
                <a:spcPts val="0"/>
              </a:spcAft>
              <a:buClr>
                <a:schemeClr val="dk1"/>
              </a:buClr>
              <a:buFont typeface="Arial"/>
              <a:buNone/>
              <a:defRPr sz="5333" b="1" i="0" u="none" strike="noStrike" cap="none">
                <a:solidFill>
                  <a:schemeClr val="dk1"/>
                </a:solidFill>
                <a:latin typeface="Arial"/>
                <a:ea typeface="Arial"/>
                <a:cs typeface="Arial"/>
                <a:sym typeface="Arial"/>
              </a:defRPr>
            </a:lvl1pPr>
            <a:lvl2pPr marL="0" marR="0" lvl="1" indent="0" algn="l" rtl="0">
              <a:spcBef>
                <a:spcPts val="0"/>
              </a:spcBef>
              <a:spcAft>
                <a:spcPts val="0"/>
              </a:spcAft>
              <a:buClr>
                <a:schemeClr val="dk1"/>
              </a:buClr>
              <a:buFont typeface="Arial"/>
              <a:buNone/>
              <a:defRPr sz="5333" b="1" i="0" u="none" strike="noStrike" cap="none">
                <a:solidFill>
                  <a:schemeClr val="dk1"/>
                </a:solidFill>
                <a:latin typeface="Arial"/>
                <a:ea typeface="Arial"/>
                <a:cs typeface="Arial"/>
                <a:sym typeface="Arial"/>
              </a:defRPr>
            </a:lvl2pPr>
            <a:lvl3pPr marL="0" marR="0" lvl="2" indent="0" algn="l" rtl="0">
              <a:spcBef>
                <a:spcPts val="0"/>
              </a:spcBef>
              <a:spcAft>
                <a:spcPts val="0"/>
              </a:spcAft>
              <a:buClr>
                <a:schemeClr val="dk1"/>
              </a:buClr>
              <a:buFont typeface="Arial"/>
              <a:buNone/>
              <a:defRPr sz="5333" b="1" i="0" u="none" strike="noStrike" cap="none">
                <a:solidFill>
                  <a:schemeClr val="dk1"/>
                </a:solidFill>
                <a:latin typeface="Arial"/>
                <a:ea typeface="Arial"/>
                <a:cs typeface="Arial"/>
                <a:sym typeface="Arial"/>
              </a:defRPr>
            </a:lvl3pPr>
            <a:lvl4pPr marL="0" marR="0" lvl="3" indent="0" algn="l" rtl="0">
              <a:spcBef>
                <a:spcPts val="0"/>
              </a:spcBef>
              <a:spcAft>
                <a:spcPts val="0"/>
              </a:spcAft>
              <a:buClr>
                <a:schemeClr val="dk1"/>
              </a:buClr>
              <a:buFont typeface="Arial"/>
              <a:buNone/>
              <a:defRPr sz="5333" b="1" i="0" u="none" strike="noStrike" cap="none">
                <a:solidFill>
                  <a:schemeClr val="dk1"/>
                </a:solidFill>
                <a:latin typeface="Arial"/>
                <a:ea typeface="Arial"/>
                <a:cs typeface="Arial"/>
                <a:sym typeface="Arial"/>
              </a:defRPr>
            </a:lvl4pPr>
            <a:lvl5pPr marL="0" marR="0" lvl="4" indent="0" algn="l" rtl="0">
              <a:spcBef>
                <a:spcPts val="0"/>
              </a:spcBef>
              <a:spcAft>
                <a:spcPts val="0"/>
              </a:spcAft>
              <a:buClr>
                <a:schemeClr val="dk1"/>
              </a:buClr>
              <a:buFont typeface="Arial"/>
              <a:buNone/>
              <a:defRPr sz="5333" b="1" i="0" u="none" strike="noStrike" cap="none">
                <a:solidFill>
                  <a:schemeClr val="dk1"/>
                </a:solidFill>
                <a:latin typeface="Arial"/>
                <a:ea typeface="Arial"/>
                <a:cs typeface="Arial"/>
                <a:sym typeface="Arial"/>
              </a:defRPr>
            </a:lvl5pPr>
            <a:lvl6pPr marL="609584" marR="0" lvl="5" indent="-12684" algn="l" rtl="0">
              <a:spcBef>
                <a:spcPts val="0"/>
              </a:spcBef>
              <a:spcAft>
                <a:spcPts val="0"/>
              </a:spcAft>
              <a:buClr>
                <a:schemeClr val="dk1"/>
              </a:buClr>
              <a:buFont typeface="Arial"/>
              <a:buNone/>
              <a:defRPr sz="5333" b="1" i="0" u="none" strike="noStrike" cap="none">
                <a:solidFill>
                  <a:schemeClr val="dk1"/>
                </a:solidFill>
                <a:latin typeface="Arial"/>
                <a:ea typeface="Arial"/>
                <a:cs typeface="Arial"/>
                <a:sym typeface="Arial"/>
              </a:defRPr>
            </a:lvl6pPr>
            <a:lvl7pPr marL="1219169" marR="0" lvl="6" indent="-12668" algn="l" rtl="0">
              <a:spcBef>
                <a:spcPts val="0"/>
              </a:spcBef>
              <a:spcAft>
                <a:spcPts val="0"/>
              </a:spcAft>
              <a:buClr>
                <a:schemeClr val="dk1"/>
              </a:buClr>
              <a:buFont typeface="Arial"/>
              <a:buNone/>
              <a:defRPr sz="5333" b="1" i="0" u="none" strike="noStrike" cap="none">
                <a:solidFill>
                  <a:schemeClr val="dk1"/>
                </a:solidFill>
                <a:latin typeface="Arial"/>
                <a:ea typeface="Arial"/>
                <a:cs typeface="Arial"/>
                <a:sym typeface="Arial"/>
              </a:defRPr>
            </a:lvl7pPr>
            <a:lvl8pPr marL="1828754" marR="0" lvl="7" indent="-12654" algn="l" rtl="0">
              <a:spcBef>
                <a:spcPts val="0"/>
              </a:spcBef>
              <a:spcAft>
                <a:spcPts val="0"/>
              </a:spcAft>
              <a:buClr>
                <a:schemeClr val="dk1"/>
              </a:buClr>
              <a:buFont typeface="Arial"/>
              <a:buNone/>
              <a:defRPr sz="5333" b="1" i="0" u="none" strike="noStrike" cap="none">
                <a:solidFill>
                  <a:schemeClr val="dk1"/>
                </a:solidFill>
                <a:latin typeface="Arial"/>
                <a:ea typeface="Arial"/>
                <a:cs typeface="Arial"/>
                <a:sym typeface="Arial"/>
              </a:defRPr>
            </a:lvl8pPr>
            <a:lvl9pPr marL="2438339" marR="0" lvl="8" indent="-12638" algn="l" rtl="0">
              <a:spcBef>
                <a:spcPts val="0"/>
              </a:spcBef>
              <a:spcAft>
                <a:spcPts val="0"/>
              </a:spcAft>
              <a:buClr>
                <a:schemeClr val="dk1"/>
              </a:buClr>
              <a:buFont typeface="Arial"/>
              <a:buNone/>
              <a:defRPr sz="5333" b="1" i="0" u="none" strike="noStrike" cap="none">
                <a:solidFill>
                  <a:schemeClr val="dk1"/>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2899237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FB61F71-D843-44F0-A536-2A7C31EF1537}" type="datetimeFigureOut">
              <a:rPr lang="en-US" smtClean="0"/>
              <a:t>11/19/2018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65F7D2A-98A2-4D74-8DA9-742804454A54}" type="slidenum">
              <a:rPr lang="en-US" smtClean="0"/>
              <a:t>‹#›</a:t>
            </a:fld>
            <a:endParaRPr lang="en-US"/>
          </a:p>
        </p:txBody>
      </p:sp>
    </p:spTree>
    <p:extLst>
      <p:ext uri="{BB962C8B-B14F-4D97-AF65-F5344CB8AC3E}">
        <p14:creationId xmlns:p14="http://schemas.microsoft.com/office/powerpoint/2010/main" val="3883460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09600" y="274643"/>
            <a:ext cx="10972800" cy="5851525"/>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extLst>
      <p:ext uri="{BB962C8B-B14F-4D97-AF65-F5344CB8AC3E}">
        <p14:creationId xmlns:p14="http://schemas.microsoft.com/office/powerpoint/2010/main" val="3569961467"/>
      </p:ext>
    </p:extLst>
  </p:cSld>
  <p:clrMapOvr>
    <a:masterClrMapping/>
  </p:clrMapOvr>
  <p:transition spd="med">
    <p:zoom/>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9951" y="1149351"/>
            <a:ext cx="10452100" cy="2317749"/>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56920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105" y="2282795"/>
            <a:ext cx="10940783" cy="728011"/>
          </a:xfrm>
          <a:prstGeom prst="rect">
            <a:avLst/>
          </a:prstGeom>
          <a:ln>
            <a:noFill/>
          </a:ln>
        </p:spPr>
        <p:txBody>
          <a:bodyPr lIns="86749" tIns="43375" rIns="86749" bIns="43375"/>
          <a:lstStyle>
            <a:lvl1pPr>
              <a:defRPr sz="3976" b="0" baseline="0">
                <a:solidFill>
                  <a:schemeClr val="tx1">
                    <a:lumMod val="75000"/>
                    <a:lumOff val="25000"/>
                  </a:schemeClr>
                </a:solidFill>
                <a:latin typeface="Segoe UI Light" panose="020B0502040204020203" pitchFamily="34" charset="0"/>
                <a:cs typeface="Arial" pitchFamily="34" charset="0"/>
              </a:defRPr>
            </a:lvl1pPr>
          </a:lstStyle>
          <a:p>
            <a:r>
              <a:rPr lang="en-US" dirty="0">
                <a:sym typeface="Arial" pitchFamily="34" charset="0"/>
              </a:rPr>
              <a:t>Click to edit Master Title</a:t>
            </a:r>
            <a:endParaRPr lang="en-US" dirty="0"/>
          </a:p>
        </p:txBody>
      </p:sp>
      <p:sp>
        <p:nvSpPr>
          <p:cNvPr id="14" name="Text Placeholder 13"/>
          <p:cNvSpPr>
            <a:spLocks noGrp="1"/>
          </p:cNvSpPr>
          <p:nvPr>
            <p:ph type="body" sz="quarter" idx="10"/>
          </p:nvPr>
        </p:nvSpPr>
        <p:spPr>
          <a:xfrm>
            <a:off x="471092" y="3110082"/>
            <a:ext cx="10929027" cy="514981"/>
          </a:xfrm>
          <a:ln>
            <a:noFill/>
          </a:ln>
        </p:spPr>
        <p:txBody>
          <a:bodyPr lIns="86749" tIns="43375" rIns="86749" bIns="43375"/>
          <a:lstStyle>
            <a:lvl1pPr algn="l" defTabSz="757348" rtl="0" eaLnBrk="1" fontAlgn="base" hangingPunct="1">
              <a:spcBef>
                <a:spcPct val="0"/>
              </a:spcBef>
              <a:spcAft>
                <a:spcPct val="0"/>
              </a:spcAft>
              <a:defRPr lang="nl-BE" sz="2651" b="0" baseline="0" dirty="0" smtClean="0">
                <a:solidFill>
                  <a:srgbClr val="FCA82C"/>
                </a:solidFill>
                <a:latin typeface="Segoe UI Light" panose="020B0502040204020203" pitchFamily="34" charset="0"/>
                <a:ea typeface="+mj-ea"/>
                <a:cs typeface="Arial" pitchFamily="34" charset="0"/>
                <a:sym typeface="Arial" pitchFamily="34" charset="0"/>
              </a:defRPr>
            </a:lvl1pPr>
          </a:lstStyle>
          <a:p>
            <a:pPr lvl="0"/>
            <a:r>
              <a:rPr lang="en-US" smtClean="0"/>
              <a:t>Edit Master text styles</a:t>
            </a:r>
          </a:p>
        </p:txBody>
      </p:sp>
    </p:spTree>
    <p:extLst>
      <p:ext uri="{BB962C8B-B14F-4D97-AF65-F5344CB8AC3E}">
        <p14:creationId xmlns:p14="http://schemas.microsoft.com/office/powerpoint/2010/main" val="221917180"/>
      </p:ext>
    </p:extLst>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itle, Content &amp;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979" y="1060891"/>
            <a:ext cx="5398640" cy="5033948"/>
          </a:xfrm>
        </p:spPr>
        <p:txBody>
          <a:bodyPr/>
          <a:lstStyle>
            <a:lvl1pPr marL="0" indent="0">
              <a:buNone/>
              <a:defRPr sz="2651" baseline="0">
                <a:latin typeface="Segoe UI Light" panose="020B0502040204020203" pitchFamily="34" charset="0"/>
              </a:defRPr>
            </a:lvl1pPr>
            <a:lvl2pPr>
              <a:buClr>
                <a:schemeClr val="accent6"/>
              </a:buClr>
              <a:defRPr sz="2651">
                <a:latin typeface="Segoe UI Light" panose="020B0502040204020203" pitchFamily="34" charset="0"/>
              </a:defRPr>
            </a:lvl2pPr>
            <a:lvl3pPr>
              <a:defRPr sz="2319">
                <a:latin typeface="Segoe UI Light" panose="020B0502040204020203" pitchFamily="34" charset="0"/>
              </a:defRPr>
            </a:lvl3pPr>
            <a:lvl4pPr>
              <a:defRPr sz="1988">
                <a:latin typeface="Segoe UI Light" panose="020B0502040204020203" pitchFamily="34" charset="0"/>
              </a:defRPr>
            </a:lvl4pPr>
            <a:lvl5pPr marL="1581616" indent="-269436">
              <a:buFont typeface="Wingdings" pitchFamily="2" charset="2"/>
              <a:buChar char="§"/>
              <a:defRPr>
                <a:latin typeface="Segoe UI Light" panose="020B0502040204020203" pitchFamily="34" charset="0"/>
              </a:defRPr>
            </a:lvl5pPr>
          </a:lstStyle>
          <a:p>
            <a:pPr lvl="0"/>
            <a:r>
              <a:rPr lang="en-US" smtClean="0">
                <a:sym typeface="Arial" pitchFamily="34" charset="0"/>
              </a:rPr>
              <a:t>Edit Master text styles</a:t>
            </a:r>
          </a:p>
          <a:p>
            <a:pPr lvl="1"/>
            <a:r>
              <a:rPr lang="en-US" smtClean="0">
                <a:sym typeface="Arial" pitchFamily="34" charset="0"/>
              </a:rPr>
              <a:t>Second level</a:t>
            </a:r>
          </a:p>
          <a:p>
            <a:pPr lvl="2"/>
            <a:r>
              <a:rPr lang="en-US" smtClean="0">
                <a:sym typeface="Arial" pitchFamily="34" charset="0"/>
              </a:rPr>
              <a:t>Third level</a:t>
            </a:r>
          </a:p>
          <a:p>
            <a:pPr lvl="3"/>
            <a:r>
              <a:rPr lang="en-US" smtClean="0">
                <a:sym typeface="Arial" pitchFamily="34" charset="0"/>
              </a:rPr>
              <a:t>Fourth level</a:t>
            </a:r>
          </a:p>
        </p:txBody>
      </p:sp>
      <p:sp>
        <p:nvSpPr>
          <p:cNvPr id="4" name="Title 1"/>
          <p:cNvSpPr>
            <a:spLocks noGrp="1"/>
          </p:cNvSpPr>
          <p:nvPr>
            <p:ph type="title" hasCustomPrompt="1"/>
          </p:nvPr>
        </p:nvSpPr>
        <p:spPr>
          <a:xfrm>
            <a:off x="331774" y="266543"/>
            <a:ext cx="11055325" cy="653067"/>
          </a:xfrm>
          <a:prstGeom prst="rect">
            <a:avLst/>
          </a:prstGeom>
        </p:spPr>
        <p:txBody>
          <a:bodyPr lIns="86749" tIns="43375" rIns="86749" bIns="43375"/>
          <a:lstStyle>
            <a:lvl1pPr>
              <a:defRPr sz="3644" b="1" baseline="0">
                <a:solidFill>
                  <a:schemeClr val="tx1">
                    <a:lumMod val="75000"/>
                    <a:lumOff val="25000"/>
                  </a:schemeClr>
                </a:solidFill>
                <a:latin typeface="Segoe UI Light" panose="020B0502040204020203" pitchFamily="34" charset="0"/>
                <a:cs typeface="Arial" pitchFamily="34" charset="0"/>
              </a:defRPr>
            </a:lvl1pPr>
          </a:lstStyle>
          <a:p>
            <a:pPr lvl="0"/>
            <a:r>
              <a:rPr lang="en-US" dirty="0">
                <a:sym typeface="Arial" pitchFamily="34" charset="0"/>
              </a:rPr>
              <a:t>Click to edit Master Title</a:t>
            </a:r>
          </a:p>
        </p:txBody>
      </p:sp>
      <p:sp>
        <p:nvSpPr>
          <p:cNvPr id="5" name="Content Placeholder 2"/>
          <p:cNvSpPr>
            <a:spLocks noGrp="1"/>
          </p:cNvSpPr>
          <p:nvPr>
            <p:ph idx="10"/>
          </p:nvPr>
        </p:nvSpPr>
        <p:spPr>
          <a:xfrm>
            <a:off x="5965273" y="1060891"/>
            <a:ext cx="5398640" cy="5033948"/>
          </a:xfrm>
        </p:spPr>
        <p:txBody>
          <a:bodyPr/>
          <a:lstStyle>
            <a:lvl1pPr marL="0" indent="0">
              <a:buNone/>
              <a:defRPr sz="2651" baseline="0">
                <a:latin typeface="Segoe UI Light" panose="020B0502040204020203" pitchFamily="34" charset="0"/>
              </a:defRPr>
            </a:lvl1pPr>
            <a:lvl2pPr>
              <a:buClr>
                <a:schemeClr val="accent6"/>
              </a:buClr>
              <a:defRPr sz="2651">
                <a:latin typeface="Segoe UI Light" panose="020B0502040204020203" pitchFamily="34" charset="0"/>
              </a:defRPr>
            </a:lvl2pPr>
            <a:lvl3pPr>
              <a:defRPr sz="2319">
                <a:latin typeface="Segoe UI Light" panose="020B0502040204020203" pitchFamily="34" charset="0"/>
              </a:defRPr>
            </a:lvl3pPr>
            <a:lvl4pPr>
              <a:defRPr sz="1988">
                <a:latin typeface="Segoe UI Light" panose="020B0502040204020203" pitchFamily="34" charset="0"/>
              </a:defRPr>
            </a:lvl4pPr>
            <a:lvl5pPr marL="1581616" indent="-269436">
              <a:buFont typeface="Wingdings" pitchFamily="2" charset="2"/>
              <a:buChar char="§"/>
              <a:defRPr>
                <a:latin typeface="Segoe UI Light" panose="020B0502040204020203" pitchFamily="34" charset="0"/>
              </a:defRPr>
            </a:lvl5pPr>
          </a:lstStyle>
          <a:p>
            <a:pPr lvl="0"/>
            <a:r>
              <a:rPr lang="en-US" smtClean="0">
                <a:sym typeface="Arial" pitchFamily="34" charset="0"/>
              </a:rPr>
              <a:t>Edit Master text styles</a:t>
            </a:r>
          </a:p>
        </p:txBody>
      </p:sp>
    </p:spTree>
    <p:extLst>
      <p:ext uri="{BB962C8B-B14F-4D97-AF65-F5344CB8AC3E}">
        <p14:creationId xmlns:p14="http://schemas.microsoft.com/office/powerpoint/2010/main" val="1796418831"/>
      </p:ext>
    </p:extLst>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Text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4980" y="1060891"/>
            <a:ext cx="10890656" cy="5033948"/>
          </a:xfrm>
        </p:spPr>
        <p:txBody>
          <a:bodyPr/>
          <a:lstStyle>
            <a:lvl1pPr marL="0" marR="0" indent="-378675" algn="l" defTabSz="718497" rtl="0" eaLnBrk="1" fontAlgn="base" latinLnBrk="0" hangingPunct="1">
              <a:lnSpc>
                <a:spcPct val="100000"/>
              </a:lnSpc>
              <a:spcBef>
                <a:spcPts val="0"/>
              </a:spcBef>
              <a:spcAft>
                <a:spcPct val="0"/>
              </a:spcAft>
              <a:buClr>
                <a:schemeClr val="accent6"/>
              </a:buClr>
              <a:buSzPct val="80000"/>
              <a:buFontTx/>
              <a:buNone/>
              <a:tabLst/>
              <a:defRPr sz="3313" baseline="0">
                <a:latin typeface="Segoe UI Light" panose="020B0502040204020203" pitchFamily="34" charset="0"/>
              </a:defRPr>
            </a:lvl1pPr>
            <a:lvl2pPr marL="492493" marR="0" indent="-269436" algn="l" defTabSz="718497" rtl="0" eaLnBrk="1" fontAlgn="base" latinLnBrk="0" hangingPunct="1">
              <a:lnSpc>
                <a:spcPct val="100000"/>
              </a:lnSpc>
              <a:spcBef>
                <a:spcPts val="392"/>
              </a:spcBef>
              <a:spcAft>
                <a:spcPct val="0"/>
              </a:spcAft>
              <a:buClr>
                <a:schemeClr val="accent6"/>
              </a:buClr>
              <a:buSzPct val="80000"/>
              <a:buFont typeface="Wingdings" pitchFamily="2" charset="2"/>
              <a:buChar char="§"/>
              <a:tabLst/>
              <a:defRPr>
                <a:latin typeface="Segoe UI Light" panose="020B0502040204020203" pitchFamily="34" charset="0"/>
              </a:defRPr>
            </a:lvl2pPr>
            <a:lvl3pPr>
              <a:defRPr>
                <a:latin typeface="Segoe UI Light" panose="020B0502040204020203" pitchFamily="34" charset="0"/>
              </a:defRPr>
            </a:lvl3pPr>
            <a:lvl4pPr>
              <a:defRPr>
                <a:latin typeface="Segoe UI Light" panose="020B0502040204020203" pitchFamily="34" charset="0"/>
              </a:defRPr>
            </a:lvl4pPr>
            <a:lvl5pPr marL="1581616" indent="-269436">
              <a:buFont typeface="Wingdings" pitchFamily="2" charset="2"/>
              <a:buChar char="§"/>
              <a:defRPr>
                <a:latin typeface="Segoe UI Light" panose="020B0502040204020203" pitchFamily="34" charset="0"/>
              </a:defRPr>
            </a:lvl5pPr>
          </a:lstStyle>
          <a:p>
            <a:pPr marL="0" marR="0" lvl="0" indent="-378675" algn="l" defTabSz="718497" rtl="0" eaLnBrk="1" fontAlgn="base" latinLnBrk="0" hangingPunct="1">
              <a:lnSpc>
                <a:spcPct val="100000"/>
              </a:lnSpc>
              <a:spcBef>
                <a:spcPts val="0"/>
              </a:spcBef>
              <a:spcAft>
                <a:spcPct val="0"/>
              </a:spcAft>
              <a:buClr>
                <a:schemeClr val="accent6"/>
              </a:buClr>
              <a:buSzPct val="80000"/>
              <a:buFontTx/>
              <a:buNone/>
              <a:tabLst/>
              <a:defRPr/>
            </a:pPr>
            <a:r>
              <a:rPr lang="en-US" dirty="0">
                <a:sym typeface="Arial" pitchFamily="34" charset="0"/>
              </a:rPr>
              <a:t>Click to edit Master text styles Click to edit Master text styles </a:t>
            </a:r>
          </a:p>
          <a:p>
            <a:pPr marL="492493" marR="0" lvl="1" indent="-269436" algn="l" defTabSz="718497" rtl="0" eaLnBrk="1" fontAlgn="base" latinLnBrk="0" hangingPunct="1">
              <a:lnSpc>
                <a:spcPct val="100000"/>
              </a:lnSpc>
              <a:spcBef>
                <a:spcPts val="392"/>
              </a:spcBef>
              <a:spcAft>
                <a:spcPct val="0"/>
              </a:spcAft>
              <a:buClr>
                <a:schemeClr val="accent6"/>
              </a:buClr>
              <a:buSzPct val="80000"/>
              <a:buFont typeface="Wingdings" pitchFamily="2" charset="2"/>
              <a:buChar char="§"/>
              <a:tabLst/>
              <a:defRPr/>
            </a:pPr>
            <a:r>
              <a:rPr lang="en-US" dirty="0">
                <a:sym typeface="Arial" pitchFamily="34" charset="0"/>
              </a:rPr>
              <a:t>Second </a:t>
            </a:r>
            <a:r>
              <a:rPr lang="en-US" dirty="0" err="1">
                <a:sym typeface="Arial" pitchFamily="34" charset="0"/>
              </a:rPr>
              <a:t>levelS</a:t>
            </a:r>
            <a:r>
              <a:rPr lang="en-US" dirty="0">
                <a:sym typeface="Arial" pitchFamily="34" charset="0"/>
              </a:rPr>
              <a:t> </a:t>
            </a:r>
            <a:r>
              <a:rPr lang="en-US" dirty="0" err="1">
                <a:sym typeface="Arial" pitchFamily="34" charset="0"/>
              </a:rPr>
              <a:t>econd</a:t>
            </a:r>
            <a:r>
              <a:rPr lang="en-US" dirty="0">
                <a:sym typeface="Arial" pitchFamily="34" charset="0"/>
              </a:rPr>
              <a:t> </a:t>
            </a:r>
            <a:r>
              <a:rPr lang="en-US" dirty="0" err="1">
                <a:sym typeface="Arial" pitchFamily="34" charset="0"/>
              </a:rPr>
              <a:t>levelSecond</a:t>
            </a:r>
            <a:r>
              <a:rPr lang="en-US" dirty="0">
                <a:sym typeface="Arial" pitchFamily="34" charset="0"/>
              </a:rPr>
              <a:t> </a:t>
            </a:r>
            <a:r>
              <a:rPr lang="en-US" dirty="0" err="1">
                <a:sym typeface="Arial" pitchFamily="34" charset="0"/>
              </a:rPr>
              <a:t>levelS</a:t>
            </a:r>
            <a:r>
              <a:rPr lang="en-US" dirty="0">
                <a:sym typeface="Arial" pitchFamily="34" charset="0"/>
              </a:rPr>
              <a:t> </a:t>
            </a:r>
            <a:r>
              <a:rPr lang="en-US" dirty="0" err="1">
                <a:sym typeface="Arial" pitchFamily="34" charset="0"/>
              </a:rPr>
              <a:t>econd</a:t>
            </a:r>
            <a:r>
              <a:rPr lang="en-US" dirty="0">
                <a:sym typeface="Arial" pitchFamily="34" charset="0"/>
              </a:rPr>
              <a:t> level Second </a:t>
            </a:r>
            <a:r>
              <a:rPr lang="en-US" dirty="0" err="1">
                <a:sym typeface="Arial" pitchFamily="34" charset="0"/>
              </a:rPr>
              <a:t>levelS</a:t>
            </a:r>
            <a:r>
              <a:rPr lang="en-US" dirty="0">
                <a:sym typeface="Arial" pitchFamily="34" charset="0"/>
              </a:rPr>
              <a:t> </a:t>
            </a:r>
            <a:r>
              <a:rPr lang="en-US" dirty="0" err="1">
                <a:sym typeface="Arial" pitchFamily="34" charset="0"/>
              </a:rPr>
              <a:t>econd</a:t>
            </a:r>
            <a:r>
              <a:rPr lang="en-US" dirty="0">
                <a:sym typeface="Arial" pitchFamily="34" charset="0"/>
              </a:rPr>
              <a:t> level</a:t>
            </a:r>
          </a:p>
          <a:p>
            <a:pPr lvl="2"/>
            <a:r>
              <a:rPr lang="en-US" dirty="0">
                <a:sym typeface="Arial" pitchFamily="34" charset="0"/>
              </a:rPr>
              <a:t>Third level</a:t>
            </a:r>
          </a:p>
          <a:p>
            <a:pPr lvl="3"/>
            <a:r>
              <a:rPr lang="en-US" dirty="0">
                <a:sym typeface="Arial" pitchFamily="34" charset="0"/>
              </a:rPr>
              <a:t>Fourth level</a:t>
            </a:r>
          </a:p>
        </p:txBody>
      </p:sp>
      <p:sp>
        <p:nvSpPr>
          <p:cNvPr id="4" name="Title 1"/>
          <p:cNvSpPr>
            <a:spLocks noGrp="1"/>
          </p:cNvSpPr>
          <p:nvPr>
            <p:ph type="title" hasCustomPrompt="1"/>
          </p:nvPr>
        </p:nvSpPr>
        <p:spPr>
          <a:xfrm>
            <a:off x="331775" y="266543"/>
            <a:ext cx="11017411" cy="653067"/>
          </a:xfrm>
          <a:prstGeom prst="rect">
            <a:avLst/>
          </a:prstGeom>
        </p:spPr>
        <p:txBody>
          <a:bodyPr lIns="86749" tIns="43375" rIns="86749" bIns="43375"/>
          <a:lstStyle>
            <a:lvl1pPr>
              <a:defRPr sz="3644" b="1" baseline="0">
                <a:solidFill>
                  <a:schemeClr val="tx1">
                    <a:lumMod val="75000"/>
                    <a:lumOff val="25000"/>
                  </a:schemeClr>
                </a:solidFill>
                <a:latin typeface="Segoe UI Light" panose="020B0502040204020203" pitchFamily="34" charset="0"/>
                <a:cs typeface="Arial" pitchFamily="34" charset="0"/>
              </a:defRPr>
            </a:lvl1pPr>
          </a:lstStyle>
          <a:p>
            <a:pPr lvl="0"/>
            <a:r>
              <a:rPr lang="en-US" dirty="0">
                <a:sym typeface="Arial" pitchFamily="34" charset="0"/>
              </a:rPr>
              <a:t>Click to edit Master Title</a:t>
            </a:r>
          </a:p>
        </p:txBody>
      </p:sp>
    </p:spTree>
    <p:extLst>
      <p:ext uri="{BB962C8B-B14F-4D97-AF65-F5344CB8AC3E}">
        <p14:creationId xmlns:p14="http://schemas.microsoft.com/office/powerpoint/2010/main" val="242157570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Yellow">
    <p:spTree>
      <p:nvGrpSpPr>
        <p:cNvPr id="1" name=""/>
        <p:cNvGrpSpPr/>
        <p:nvPr/>
      </p:nvGrpSpPr>
      <p:grpSpPr>
        <a:xfrm>
          <a:off x="0" y="0"/>
          <a:ext cx="0" cy="0"/>
          <a:chOff x="0" y="0"/>
          <a:chExt cx="0" cy="0"/>
        </a:xfrm>
      </p:grpSpPr>
      <p:pic>
        <p:nvPicPr>
          <p:cNvPr id="7"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12204192" cy="68648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a:spLocks noGrp="1" noChangeArrowheads="1"/>
          </p:cNvSpPr>
          <p:nvPr>
            <p:ph type="ctrTitle" hasCustomPrompt="1"/>
          </p:nvPr>
        </p:nvSpPr>
        <p:spPr>
          <a:xfrm>
            <a:off x="767307" y="5374217"/>
            <a:ext cx="10670116" cy="872067"/>
          </a:xfrm>
          <a:effectLst/>
        </p:spPr>
        <p:txBody>
          <a:bodyPr anchor="ctr" anchorCtr="0">
            <a:normAutofit/>
          </a:bodyPr>
          <a:lstStyle>
            <a:lvl1pPr algn="l">
              <a:defRPr baseline="0">
                <a:solidFill>
                  <a:srgbClr val="005596"/>
                </a:solidFill>
                <a:effectLst/>
                <a:latin typeface="Calibri"/>
                <a:cs typeface="Calibri"/>
              </a:defRPr>
            </a:lvl1pPr>
          </a:lstStyle>
          <a:p>
            <a:r>
              <a:rPr lang="en-US" dirty="0" smtClean="0"/>
              <a:t>Click to Edit Presentation Title</a:t>
            </a:r>
            <a:endParaRPr lang="en-US" dirty="0"/>
          </a:p>
        </p:txBody>
      </p:sp>
      <p:sp>
        <p:nvSpPr>
          <p:cNvPr id="5" name="Rectangle 4"/>
          <p:cNvSpPr>
            <a:spLocks noGrp="1" noChangeArrowheads="1"/>
          </p:cNvSpPr>
          <p:nvPr>
            <p:ph type="subTitle" idx="1" hasCustomPrompt="1"/>
          </p:nvPr>
        </p:nvSpPr>
        <p:spPr>
          <a:xfrm>
            <a:off x="762000" y="4104528"/>
            <a:ext cx="10684933" cy="383337"/>
          </a:xfrm>
        </p:spPr>
        <p:txBody>
          <a:bodyPr anchor="ctr" anchorCtr="0">
            <a:noAutofit/>
          </a:bodyPr>
          <a:lstStyle>
            <a:lvl1pPr marL="0" indent="0" algn="l">
              <a:buFont typeface="Wingdings" pitchFamily="2" charset="2"/>
              <a:buNone/>
              <a:defRPr sz="2400">
                <a:solidFill>
                  <a:schemeClr val="bg1"/>
                </a:solidFill>
                <a:effectLst/>
                <a:latin typeface="Calibri"/>
                <a:cs typeface="Calibri"/>
              </a:defRPr>
            </a:lvl1pPr>
          </a:lstStyle>
          <a:p>
            <a:r>
              <a:rPr lang="en-US" dirty="0" smtClean="0"/>
              <a:t>Presenter’s Name  |  Presenter’s Title</a:t>
            </a:r>
            <a:endParaRPr lang="en-US" dirty="0"/>
          </a:p>
        </p:txBody>
      </p:sp>
      <p:sp>
        <p:nvSpPr>
          <p:cNvPr id="6" name="Text Placeholder 8"/>
          <p:cNvSpPr>
            <a:spLocks noGrp="1"/>
          </p:cNvSpPr>
          <p:nvPr>
            <p:ph type="body" sz="quarter" idx="10" hasCustomPrompt="1"/>
          </p:nvPr>
        </p:nvSpPr>
        <p:spPr>
          <a:xfrm>
            <a:off x="769420" y="4690533"/>
            <a:ext cx="10668000" cy="442384"/>
          </a:xfrm>
        </p:spPr>
        <p:txBody>
          <a:bodyPr anchor="ctr" anchorCtr="0">
            <a:noAutofit/>
          </a:bodyPr>
          <a:lstStyle>
            <a:lvl1pPr marL="0" indent="0">
              <a:buNone/>
              <a:defRPr sz="1867" cap="all" baseline="0">
                <a:solidFill>
                  <a:schemeClr val="bg2"/>
                </a:solidFill>
                <a:latin typeface="Calibri"/>
                <a:cs typeface="Calibri"/>
              </a:defRPr>
            </a:lvl1pPr>
          </a:lstStyle>
          <a:p>
            <a:pPr lvl="0"/>
            <a:r>
              <a:rPr lang="en-US" dirty="0" smtClean="0"/>
              <a:t>Month Year</a:t>
            </a:r>
            <a:endParaRPr lang="en-US" dirty="0"/>
          </a:p>
        </p:txBody>
      </p:sp>
    </p:spTree>
    <p:extLst>
      <p:ext uri="{BB962C8B-B14F-4D97-AF65-F5344CB8AC3E}">
        <p14:creationId xmlns:p14="http://schemas.microsoft.com/office/powerpoint/2010/main" val="33972812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ext and Content">
    <p:spTree>
      <p:nvGrpSpPr>
        <p:cNvPr id="1" name=""/>
        <p:cNvGrpSpPr/>
        <p:nvPr/>
      </p:nvGrpSpPr>
      <p:grpSpPr>
        <a:xfrm>
          <a:off x="0" y="0"/>
          <a:ext cx="0" cy="0"/>
          <a:chOff x="0" y="0"/>
          <a:chExt cx="0" cy="0"/>
        </a:xfrm>
      </p:grpSpPr>
      <p:sp>
        <p:nvSpPr>
          <p:cNvPr id="9" name="Content Placeholder 8"/>
          <p:cNvSpPr>
            <a:spLocks noGrp="1"/>
          </p:cNvSpPr>
          <p:nvPr>
            <p:ph sz="quarter" idx="10" hasCustomPrompt="1"/>
          </p:nvPr>
        </p:nvSpPr>
        <p:spPr>
          <a:xfrm>
            <a:off x="589506" y="1118734"/>
            <a:ext cx="5483985" cy="5049743"/>
          </a:xfrm>
          <a:prstGeom prst="rect">
            <a:avLst/>
          </a:prstGeom>
        </p:spPr>
        <p:txBody>
          <a:bodyPr/>
          <a:lstStyle>
            <a:lvl1pPr marL="0" indent="0">
              <a:buFontTx/>
              <a:buNone/>
              <a:defRPr sz="2071">
                <a:latin typeface="Segoe UI Light" panose="020B0502040204020203" pitchFamily="34" charset="0"/>
              </a:defRPr>
            </a:lvl1pPr>
            <a:lvl2pPr>
              <a:buClr>
                <a:schemeClr val="accent6"/>
              </a:buClr>
              <a:defRPr sz="1905">
                <a:solidFill>
                  <a:schemeClr val="tx1">
                    <a:lumMod val="95000"/>
                    <a:lumOff val="5000"/>
                  </a:schemeClr>
                </a:solidFill>
                <a:latin typeface="Segoe UI Light" panose="020B0502040204020203" pitchFamily="34" charset="0"/>
              </a:defRPr>
            </a:lvl2pPr>
            <a:lvl3pPr>
              <a:defRPr sz="1740">
                <a:latin typeface="Segoe UI Light" panose="020B0502040204020203" pitchFamily="34" charset="0"/>
              </a:defRPr>
            </a:lvl3pPr>
            <a:lvl4pPr>
              <a:defRPr>
                <a:latin typeface="Segoe UI Light" panose="020B0502040204020203" pitchFamily="34" charset="0"/>
              </a:defRPr>
            </a:lvl4pPr>
            <a:lvl5pPr marL="1581616" indent="-269436">
              <a:buFont typeface="Wingdings" pitchFamily="2" charset="2"/>
              <a:buChar char="§"/>
              <a:defRPr>
                <a:latin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Content Placeholder 10"/>
          <p:cNvSpPr>
            <a:spLocks noGrp="1"/>
          </p:cNvSpPr>
          <p:nvPr>
            <p:ph sz="quarter" idx="11" hasCustomPrompt="1"/>
          </p:nvPr>
        </p:nvSpPr>
        <p:spPr>
          <a:xfrm>
            <a:off x="6430438" y="1119033"/>
            <a:ext cx="5273145" cy="5042123"/>
          </a:xfrm>
          <a:prstGeom prst="rect">
            <a:avLst/>
          </a:prstGeom>
        </p:spPr>
        <p:txBody>
          <a:bodyPr/>
          <a:lstStyle>
            <a:lvl1pPr marL="0" indent="0">
              <a:buFontTx/>
              <a:buNone/>
              <a:defRPr sz="2071">
                <a:latin typeface="Segoe UI Light" panose="020B0502040204020203" pitchFamily="34" charset="0"/>
              </a:defRPr>
            </a:lvl1pPr>
            <a:lvl2pPr>
              <a:buClr>
                <a:schemeClr val="accent6"/>
              </a:buClr>
              <a:defRPr sz="1905">
                <a:latin typeface="Segoe UI Light" panose="020B0502040204020203" pitchFamily="34" charset="0"/>
              </a:defRPr>
            </a:lvl2pPr>
            <a:lvl3pPr>
              <a:defRPr sz="1740">
                <a:latin typeface="Segoe UI Light" panose="020B0502040204020203" pitchFamily="34" charset="0"/>
              </a:defRPr>
            </a:lvl3pPr>
            <a:lvl4pPr>
              <a:defRPr>
                <a:latin typeface="Segoe UI Light" panose="020B0502040204020203" pitchFamily="34" charset="0"/>
              </a:defRPr>
            </a:lvl4pPr>
            <a:lvl5pPr marL="1581616" indent="-269436">
              <a:buFont typeface="Wingdings" pitchFamily="2" charset="2"/>
              <a:buChar char="§"/>
              <a:defRPr>
                <a:latin typeface="Segoe UI Light" panose="020B05020402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Plassholder for tittel 3"/>
          <p:cNvSpPr>
            <a:spLocks noGrp="1"/>
          </p:cNvSpPr>
          <p:nvPr>
            <p:ph type="title"/>
          </p:nvPr>
        </p:nvSpPr>
        <p:spPr>
          <a:xfrm>
            <a:off x="589788" y="332084"/>
            <a:ext cx="11113795" cy="545641"/>
          </a:xfrm>
          <a:prstGeom prst="rect">
            <a:avLst/>
          </a:prstGeom>
        </p:spPr>
        <p:txBody>
          <a:bodyPr vert="horz" lIns="91440" tIns="45720" rIns="91440" bIns="45720" rtlCol="0" anchor="ctr">
            <a:normAutofit/>
          </a:bodyPr>
          <a:lstStyle>
            <a:lvl1pPr defTabSz="1219170">
              <a:defRPr/>
            </a:lvl1pPr>
          </a:lstStyle>
          <a:p>
            <a:pPr defTabSz="914400"/>
            <a:r>
              <a:rPr lang="en-US" kern="0" smtClean="0">
                <a:solidFill>
                  <a:schemeClr val="tx1">
                    <a:lumMod val="95000"/>
                    <a:lumOff val="5000"/>
                  </a:schemeClr>
                </a:solidFill>
                <a:latin typeface="Segoe UI Light" panose="020B0502040204020203" pitchFamily="34" charset="0"/>
              </a:rPr>
              <a:t>Click to edit Master title style</a:t>
            </a:r>
            <a:endParaRPr lang="en-US" kern="0" dirty="0"/>
          </a:p>
        </p:txBody>
      </p:sp>
    </p:spTree>
    <p:extLst>
      <p:ext uri="{BB962C8B-B14F-4D97-AF65-F5344CB8AC3E}">
        <p14:creationId xmlns:p14="http://schemas.microsoft.com/office/powerpoint/2010/main" val="2617505003"/>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Title Mid blue">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12196064" cy="68602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3"/>
          <p:cNvSpPr>
            <a:spLocks noGrp="1" noChangeArrowheads="1"/>
          </p:cNvSpPr>
          <p:nvPr>
            <p:ph type="ctrTitle" hasCustomPrompt="1"/>
          </p:nvPr>
        </p:nvSpPr>
        <p:spPr>
          <a:xfrm>
            <a:off x="766274" y="5374217"/>
            <a:ext cx="10662329" cy="872067"/>
          </a:xfrm>
          <a:effectLst/>
        </p:spPr>
        <p:txBody>
          <a:bodyPr anchor="ctr" anchorCtr="0">
            <a:noAutofit/>
          </a:bodyPr>
          <a:lstStyle>
            <a:lvl1pPr algn="l">
              <a:defRPr sz="4267" baseline="0">
                <a:solidFill>
                  <a:schemeClr val="bg1"/>
                </a:solidFill>
                <a:effectLst/>
                <a:latin typeface="Calibri"/>
                <a:cs typeface="Calibri"/>
              </a:defRPr>
            </a:lvl1pPr>
          </a:lstStyle>
          <a:p>
            <a:r>
              <a:rPr lang="en-US" dirty="0" smtClean="0"/>
              <a:t>Click to Edit Section Title Slide</a:t>
            </a:r>
            <a:endParaRPr lang="en-US" dirty="0"/>
          </a:p>
        </p:txBody>
      </p:sp>
    </p:spTree>
    <p:extLst>
      <p:ext uri="{BB962C8B-B14F-4D97-AF65-F5344CB8AC3E}">
        <p14:creationId xmlns:p14="http://schemas.microsoft.com/office/powerpoint/2010/main" val="888156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Title Light Blue">
    <p:spTree>
      <p:nvGrpSpPr>
        <p:cNvPr id="1" name=""/>
        <p:cNvGrpSpPr/>
        <p:nvPr/>
      </p:nvGrpSpPr>
      <p:grpSpPr>
        <a:xfrm>
          <a:off x="0" y="0"/>
          <a:ext cx="0" cy="0"/>
          <a:chOff x="0" y="0"/>
          <a:chExt cx="0" cy="0"/>
        </a:xfrm>
      </p:grpSpPr>
      <p:pic>
        <p:nvPicPr>
          <p:cNvPr id="5"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12204191" cy="6864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3"/>
          <p:cNvSpPr>
            <a:spLocks noGrp="1" noChangeArrowheads="1"/>
          </p:cNvSpPr>
          <p:nvPr>
            <p:ph type="ctrTitle" hasCustomPrompt="1"/>
          </p:nvPr>
        </p:nvSpPr>
        <p:spPr>
          <a:xfrm>
            <a:off x="775788" y="5374217"/>
            <a:ext cx="10662329" cy="872067"/>
          </a:xfrm>
          <a:effectLst/>
        </p:spPr>
        <p:txBody>
          <a:bodyPr anchor="ctr" anchorCtr="0">
            <a:noAutofit/>
          </a:bodyPr>
          <a:lstStyle>
            <a:lvl1pPr algn="l">
              <a:defRPr sz="4267" baseline="0">
                <a:solidFill>
                  <a:schemeClr val="bg1"/>
                </a:solidFill>
                <a:effectLst/>
                <a:latin typeface="Calibri"/>
                <a:cs typeface="Calibri"/>
              </a:defRPr>
            </a:lvl1pPr>
          </a:lstStyle>
          <a:p>
            <a:r>
              <a:rPr lang="en-US" dirty="0" smtClean="0"/>
              <a:t>Click to Edit Section Title Slide</a:t>
            </a:r>
            <a:endParaRPr lang="en-US" dirty="0"/>
          </a:p>
        </p:txBody>
      </p:sp>
    </p:spTree>
    <p:extLst>
      <p:ext uri="{BB962C8B-B14F-4D97-AF65-F5344CB8AC3E}">
        <p14:creationId xmlns:p14="http://schemas.microsoft.com/office/powerpoint/2010/main" val="1883086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Title Yellow">
    <p:spTree>
      <p:nvGrpSpPr>
        <p:cNvPr id="1" name=""/>
        <p:cNvGrpSpPr/>
        <p:nvPr/>
      </p:nvGrpSpPr>
      <p:grpSpPr>
        <a:xfrm>
          <a:off x="0" y="0"/>
          <a:ext cx="0" cy="0"/>
          <a:chOff x="0" y="0"/>
          <a:chExt cx="0" cy="0"/>
        </a:xfrm>
      </p:grpSpPr>
      <p:pic>
        <p:nvPicPr>
          <p:cNvPr id="4"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094" y="0"/>
            <a:ext cx="12204191" cy="68648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3"/>
          <p:cNvSpPr>
            <a:spLocks noGrp="1" noChangeArrowheads="1"/>
          </p:cNvSpPr>
          <p:nvPr>
            <p:ph type="ctrTitle" hasCustomPrompt="1"/>
          </p:nvPr>
        </p:nvSpPr>
        <p:spPr>
          <a:xfrm>
            <a:off x="775788" y="5374217"/>
            <a:ext cx="10662329" cy="872067"/>
          </a:xfrm>
          <a:effectLst/>
        </p:spPr>
        <p:txBody>
          <a:bodyPr anchor="ctr" anchorCtr="0">
            <a:noAutofit/>
          </a:bodyPr>
          <a:lstStyle>
            <a:lvl1pPr algn="l">
              <a:defRPr sz="4267" baseline="0">
                <a:solidFill>
                  <a:schemeClr val="bg1"/>
                </a:solidFill>
                <a:effectLst/>
              </a:defRPr>
            </a:lvl1pPr>
          </a:lstStyle>
          <a:p>
            <a:r>
              <a:rPr lang="en-US" dirty="0" smtClean="0"/>
              <a:t>Click to Edit Section Title Slide</a:t>
            </a:r>
            <a:endParaRPr lang="en-US" dirty="0"/>
          </a:p>
        </p:txBody>
      </p:sp>
    </p:spTree>
    <p:extLst>
      <p:ext uri="{BB962C8B-B14F-4D97-AF65-F5344CB8AC3E}">
        <p14:creationId xmlns:p14="http://schemas.microsoft.com/office/powerpoint/2010/main" val="2481921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Column Content">
    <p:spTree>
      <p:nvGrpSpPr>
        <p:cNvPr id="1" name=""/>
        <p:cNvGrpSpPr/>
        <p:nvPr/>
      </p:nvGrpSpPr>
      <p:grpSpPr>
        <a:xfrm>
          <a:off x="0" y="0"/>
          <a:ext cx="0" cy="0"/>
          <a:chOff x="0" y="0"/>
          <a:chExt cx="0" cy="0"/>
        </a:xfrm>
      </p:grpSpPr>
      <p:sp>
        <p:nvSpPr>
          <p:cNvPr id="11" name="Rectangle 3"/>
          <p:cNvSpPr>
            <a:spLocks noGrp="1" noChangeArrowheads="1"/>
          </p:cNvSpPr>
          <p:nvPr>
            <p:ph type="title" hasCustomPrompt="1"/>
          </p:nvPr>
        </p:nvSpPr>
        <p:spPr bwMode="gray">
          <a:xfrm>
            <a:off x="773653" y="284174"/>
            <a:ext cx="10668000" cy="8175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lvl="0"/>
            <a:r>
              <a:rPr lang="en-US" dirty="0" smtClean="0"/>
              <a:t>Click to Edit Title</a:t>
            </a:r>
          </a:p>
        </p:txBody>
      </p:sp>
      <p:sp>
        <p:nvSpPr>
          <p:cNvPr id="13" name="Content Placeholder 2"/>
          <p:cNvSpPr>
            <a:spLocks noGrp="1"/>
          </p:cNvSpPr>
          <p:nvPr>
            <p:ph sz="half" idx="1" hasCustomPrompt="1"/>
          </p:nvPr>
        </p:nvSpPr>
        <p:spPr>
          <a:xfrm>
            <a:off x="769420" y="1252539"/>
            <a:ext cx="10668000" cy="4614861"/>
          </a:xfrm>
        </p:spPr>
        <p:txBody>
          <a:bodyPr/>
          <a:lstStyle>
            <a:lvl1pPr>
              <a:defRPr sz="3200"/>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27489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1 Column Content">
    <p:spTree>
      <p:nvGrpSpPr>
        <p:cNvPr id="1" name=""/>
        <p:cNvGrpSpPr/>
        <p:nvPr/>
      </p:nvGrpSpPr>
      <p:grpSpPr>
        <a:xfrm>
          <a:off x="0" y="0"/>
          <a:ext cx="0" cy="0"/>
          <a:chOff x="0" y="0"/>
          <a:chExt cx="0" cy="0"/>
        </a:xfrm>
      </p:grpSpPr>
      <p:sp>
        <p:nvSpPr>
          <p:cNvPr id="11" name="Rectangle 3"/>
          <p:cNvSpPr>
            <a:spLocks noGrp="1" noChangeArrowheads="1"/>
          </p:cNvSpPr>
          <p:nvPr>
            <p:ph type="title" hasCustomPrompt="1"/>
          </p:nvPr>
        </p:nvSpPr>
        <p:spPr bwMode="gray">
          <a:xfrm>
            <a:off x="773653" y="284174"/>
            <a:ext cx="10668000" cy="8175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lvl="0"/>
            <a:r>
              <a:rPr lang="en-US" dirty="0" smtClean="0"/>
              <a:t>Click to Edit Title</a:t>
            </a:r>
          </a:p>
        </p:txBody>
      </p:sp>
      <p:sp>
        <p:nvSpPr>
          <p:cNvPr id="13" name="Content Placeholder 2"/>
          <p:cNvSpPr>
            <a:spLocks noGrp="1"/>
          </p:cNvSpPr>
          <p:nvPr>
            <p:ph sz="half" idx="1" hasCustomPrompt="1"/>
          </p:nvPr>
        </p:nvSpPr>
        <p:spPr>
          <a:xfrm>
            <a:off x="769420" y="1252539"/>
            <a:ext cx="10668000" cy="4614861"/>
          </a:xfrm>
        </p:spPr>
        <p:txBody>
          <a:bodyPr/>
          <a:lstStyle>
            <a:lvl1pPr>
              <a:defRPr sz="3200"/>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Rectangle 1"/>
          <p:cNvSpPr/>
          <p:nvPr/>
        </p:nvSpPr>
        <p:spPr>
          <a:xfrm>
            <a:off x="1" y="6192762"/>
            <a:ext cx="10624457" cy="377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895160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1 Column Content">
    <p:spTree>
      <p:nvGrpSpPr>
        <p:cNvPr id="1" name=""/>
        <p:cNvGrpSpPr/>
        <p:nvPr/>
      </p:nvGrpSpPr>
      <p:grpSpPr>
        <a:xfrm>
          <a:off x="0" y="0"/>
          <a:ext cx="0" cy="0"/>
          <a:chOff x="0" y="0"/>
          <a:chExt cx="0" cy="0"/>
        </a:xfrm>
      </p:grpSpPr>
      <p:sp>
        <p:nvSpPr>
          <p:cNvPr id="11" name="Rectangle 3"/>
          <p:cNvSpPr>
            <a:spLocks noGrp="1" noChangeArrowheads="1"/>
          </p:cNvSpPr>
          <p:nvPr>
            <p:ph type="title" hasCustomPrompt="1"/>
          </p:nvPr>
        </p:nvSpPr>
        <p:spPr bwMode="gray">
          <a:xfrm>
            <a:off x="773653" y="284174"/>
            <a:ext cx="10668000" cy="8175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lvl="0"/>
            <a:r>
              <a:rPr lang="en-US" dirty="0" smtClean="0"/>
              <a:t>Click to Edit Title</a:t>
            </a:r>
          </a:p>
        </p:txBody>
      </p:sp>
      <p:sp>
        <p:nvSpPr>
          <p:cNvPr id="13" name="Content Placeholder 2"/>
          <p:cNvSpPr>
            <a:spLocks noGrp="1"/>
          </p:cNvSpPr>
          <p:nvPr>
            <p:ph sz="half" idx="1" hasCustomPrompt="1"/>
          </p:nvPr>
        </p:nvSpPr>
        <p:spPr>
          <a:xfrm>
            <a:off x="769420" y="1252539"/>
            <a:ext cx="10668000" cy="4614861"/>
          </a:xfrm>
        </p:spPr>
        <p:txBody>
          <a:bodyPr/>
          <a:lstStyle>
            <a:lvl1pPr>
              <a:defRPr sz="3200"/>
            </a:lvl1pPr>
            <a:lvl2pPr>
              <a:defRPr sz="2667"/>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dirty="0" smtClean="0"/>
              <a:t>Click to edit copy</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p:nvSpPr>
        <p:spPr>
          <a:xfrm>
            <a:off x="0" y="6192762"/>
            <a:ext cx="12192000" cy="377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07581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2"/>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bwMode="auto">
          <a:xfrm>
            <a:off x="0" y="15875"/>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3"/>
          <p:cNvSpPr>
            <a:spLocks noGrp="1" noChangeArrowheads="1"/>
          </p:cNvSpPr>
          <p:nvPr>
            <p:ph type="title"/>
          </p:nvPr>
        </p:nvSpPr>
        <p:spPr bwMode="gray">
          <a:xfrm>
            <a:off x="774347" y="286953"/>
            <a:ext cx="10668000" cy="81756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dirty="0" smtClean="0"/>
              <a:t>Click to Edit Title</a:t>
            </a:r>
          </a:p>
        </p:txBody>
      </p:sp>
      <p:sp>
        <p:nvSpPr>
          <p:cNvPr id="2" name="Rectangle 4"/>
          <p:cNvSpPr>
            <a:spLocks noGrp="1" noChangeArrowheads="1"/>
          </p:cNvSpPr>
          <p:nvPr>
            <p:ph type="body" idx="1"/>
          </p:nvPr>
        </p:nvSpPr>
        <p:spPr bwMode="gray">
          <a:xfrm>
            <a:off x="771513" y="1252539"/>
            <a:ext cx="10668000" cy="47720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smtClean="0"/>
              <a:t>Click to edit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30998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Lst>
  <p:timing>
    <p:tnLst>
      <p:par>
        <p:cTn id="1" dur="indefinite" restart="never" nodeType="tmRoot"/>
      </p:par>
    </p:tnLst>
  </p:timing>
  <p:txStyles>
    <p:titleStyle>
      <a:lvl1pPr algn="l" rtl="0" eaLnBrk="1" fontAlgn="base" hangingPunct="1">
        <a:lnSpc>
          <a:spcPct val="80000"/>
        </a:lnSpc>
        <a:spcBef>
          <a:spcPct val="0"/>
        </a:spcBef>
        <a:spcAft>
          <a:spcPct val="0"/>
        </a:spcAft>
        <a:defRPr sz="4267" b="1" baseline="0">
          <a:solidFill>
            <a:schemeClr val="tx2"/>
          </a:solidFill>
          <a:effectLst/>
          <a:latin typeface="Calibri"/>
          <a:ea typeface="+mj-ea"/>
          <a:cs typeface="Calibri"/>
        </a:defRPr>
      </a:lvl1pPr>
      <a:lvl2pPr algn="l" rtl="0" eaLnBrk="1" fontAlgn="base" hangingPunct="1">
        <a:spcBef>
          <a:spcPct val="0"/>
        </a:spcBef>
        <a:spcAft>
          <a:spcPct val="0"/>
        </a:spcAft>
        <a:defRPr sz="4800" b="1">
          <a:solidFill>
            <a:schemeClr val="tx1"/>
          </a:solidFill>
          <a:latin typeface="Arial" pitchFamily="34" charset="0"/>
        </a:defRPr>
      </a:lvl2pPr>
      <a:lvl3pPr algn="l" rtl="0" eaLnBrk="1" fontAlgn="base" hangingPunct="1">
        <a:spcBef>
          <a:spcPct val="0"/>
        </a:spcBef>
        <a:spcAft>
          <a:spcPct val="0"/>
        </a:spcAft>
        <a:defRPr sz="4800" b="1">
          <a:solidFill>
            <a:schemeClr val="tx1"/>
          </a:solidFill>
          <a:latin typeface="Arial" pitchFamily="34" charset="0"/>
        </a:defRPr>
      </a:lvl3pPr>
      <a:lvl4pPr algn="l" rtl="0" eaLnBrk="1" fontAlgn="base" hangingPunct="1">
        <a:spcBef>
          <a:spcPct val="0"/>
        </a:spcBef>
        <a:spcAft>
          <a:spcPct val="0"/>
        </a:spcAft>
        <a:defRPr sz="4800" b="1">
          <a:solidFill>
            <a:schemeClr val="tx1"/>
          </a:solidFill>
          <a:latin typeface="Arial" pitchFamily="34" charset="0"/>
        </a:defRPr>
      </a:lvl4pPr>
      <a:lvl5pPr algn="l" rtl="0" eaLnBrk="1" fontAlgn="base" hangingPunct="1">
        <a:spcBef>
          <a:spcPct val="0"/>
        </a:spcBef>
        <a:spcAft>
          <a:spcPct val="0"/>
        </a:spcAft>
        <a:defRPr sz="4800" b="1">
          <a:solidFill>
            <a:schemeClr val="tx1"/>
          </a:solidFill>
          <a:latin typeface="Arial" pitchFamily="34" charset="0"/>
        </a:defRPr>
      </a:lvl5pPr>
      <a:lvl6pPr marL="609585" algn="l" rtl="0" eaLnBrk="1" fontAlgn="base" hangingPunct="1">
        <a:spcBef>
          <a:spcPct val="0"/>
        </a:spcBef>
        <a:spcAft>
          <a:spcPct val="0"/>
        </a:spcAft>
        <a:defRPr sz="5333" b="1">
          <a:solidFill>
            <a:schemeClr val="tx1"/>
          </a:solidFill>
          <a:latin typeface="Arial" pitchFamily="34" charset="0"/>
        </a:defRPr>
      </a:lvl6pPr>
      <a:lvl7pPr marL="1219170" algn="l" rtl="0" eaLnBrk="1" fontAlgn="base" hangingPunct="1">
        <a:spcBef>
          <a:spcPct val="0"/>
        </a:spcBef>
        <a:spcAft>
          <a:spcPct val="0"/>
        </a:spcAft>
        <a:defRPr sz="5333" b="1">
          <a:solidFill>
            <a:schemeClr val="tx1"/>
          </a:solidFill>
          <a:latin typeface="Arial" pitchFamily="34" charset="0"/>
        </a:defRPr>
      </a:lvl7pPr>
      <a:lvl8pPr marL="1828754" algn="l" rtl="0" eaLnBrk="1" fontAlgn="base" hangingPunct="1">
        <a:spcBef>
          <a:spcPct val="0"/>
        </a:spcBef>
        <a:spcAft>
          <a:spcPct val="0"/>
        </a:spcAft>
        <a:defRPr sz="5333" b="1">
          <a:solidFill>
            <a:schemeClr val="tx1"/>
          </a:solidFill>
          <a:latin typeface="Arial" pitchFamily="34" charset="0"/>
        </a:defRPr>
      </a:lvl8pPr>
      <a:lvl9pPr marL="2438339" algn="l" rtl="0" eaLnBrk="1" fontAlgn="base" hangingPunct="1">
        <a:spcBef>
          <a:spcPct val="0"/>
        </a:spcBef>
        <a:spcAft>
          <a:spcPct val="0"/>
        </a:spcAft>
        <a:defRPr sz="5333" b="1">
          <a:solidFill>
            <a:schemeClr val="tx1"/>
          </a:solidFill>
          <a:latin typeface="Arial" pitchFamily="34" charset="0"/>
        </a:defRPr>
      </a:lvl9pPr>
    </p:titleStyle>
    <p:bodyStyle>
      <a:lvl1pPr marL="457189" indent="-457189" algn="l" rtl="0" eaLnBrk="1" fontAlgn="base" hangingPunct="1">
        <a:spcBef>
          <a:spcPct val="20000"/>
        </a:spcBef>
        <a:spcAft>
          <a:spcPct val="0"/>
        </a:spcAft>
        <a:buClr>
          <a:schemeClr val="accent1"/>
        </a:buClr>
        <a:buFont typeface="Wingdings" pitchFamily="2" charset="2"/>
        <a:buChar char="§"/>
        <a:defRPr sz="3200" b="0">
          <a:solidFill>
            <a:schemeClr val="tx1"/>
          </a:solidFill>
          <a:latin typeface="Calibri"/>
          <a:ea typeface="+mn-ea"/>
          <a:cs typeface="Calibri"/>
        </a:defRPr>
      </a:lvl1pPr>
      <a:lvl2pPr marL="990575" indent="-380990" algn="l" rtl="0" eaLnBrk="1" fontAlgn="base" hangingPunct="1">
        <a:spcBef>
          <a:spcPct val="20000"/>
        </a:spcBef>
        <a:spcAft>
          <a:spcPct val="0"/>
        </a:spcAft>
        <a:buClr>
          <a:schemeClr val="accent1"/>
        </a:buClr>
        <a:buChar char="–"/>
        <a:defRPr sz="2667" b="0">
          <a:solidFill>
            <a:schemeClr val="tx1"/>
          </a:solidFill>
          <a:latin typeface="Calibri"/>
          <a:cs typeface="Calibri"/>
        </a:defRPr>
      </a:lvl2pPr>
      <a:lvl3pPr marL="1523962" indent="-304792"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cs typeface="Calibri"/>
        </a:defRPr>
      </a:lvl3pPr>
      <a:lvl4pPr marL="2133547" indent="-304792"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cs typeface="Calibri"/>
        </a:defRPr>
      </a:lvl4pPr>
      <a:lvl5pPr marL="2743131" indent="-304792" algn="l" rtl="0" eaLnBrk="1" fontAlgn="base" hangingPunct="1">
        <a:spcBef>
          <a:spcPct val="20000"/>
        </a:spcBef>
        <a:spcAft>
          <a:spcPct val="0"/>
        </a:spcAft>
        <a:buClr>
          <a:schemeClr val="accent1"/>
        </a:buClr>
        <a:buFont typeface="Wingdings" pitchFamily="2" charset="2"/>
        <a:buChar char="§"/>
        <a:defRPr sz="2400" b="0">
          <a:solidFill>
            <a:schemeClr val="tx1"/>
          </a:solidFill>
          <a:latin typeface="Calibri"/>
          <a:cs typeface="Calibri"/>
        </a:defRPr>
      </a:lvl5pPr>
      <a:lvl6pPr marL="3352716" indent="-304792" algn="l" rtl="0" eaLnBrk="1" fontAlgn="base" hangingPunct="1">
        <a:spcBef>
          <a:spcPct val="20000"/>
        </a:spcBef>
        <a:spcAft>
          <a:spcPct val="0"/>
        </a:spcAft>
        <a:buClr>
          <a:schemeClr val="accent1"/>
        </a:buClr>
        <a:buFont typeface="Wingdings" pitchFamily="2" charset="2"/>
        <a:buChar char="§"/>
        <a:defRPr b="1">
          <a:solidFill>
            <a:schemeClr val="tx1"/>
          </a:solidFill>
          <a:latin typeface="+mn-lt"/>
        </a:defRPr>
      </a:lvl6pPr>
      <a:lvl7pPr marL="3962301" indent="-304792" algn="l" rtl="0" eaLnBrk="1" fontAlgn="base" hangingPunct="1">
        <a:spcBef>
          <a:spcPct val="20000"/>
        </a:spcBef>
        <a:spcAft>
          <a:spcPct val="0"/>
        </a:spcAft>
        <a:buClr>
          <a:schemeClr val="accent1"/>
        </a:buClr>
        <a:buFont typeface="Wingdings" pitchFamily="2" charset="2"/>
        <a:buChar char="§"/>
        <a:defRPr b="1">
          <a:solidFill>
            <a:schemeClr val="tx1"/>
          </a:solidFill>
          <a:latin typeface="+mn-lt"/>
        </a:defRPr>
      </a:lvl7pPr>
      <a:lvl8pPr marL="4571886" indent="-304792" algn="l" rtl="0" eaLnBrk="1" fontAlgn="base" hangingPunct="1">
        <a:spcBef>
          <a:spcPct val="20000"/>
        </a:spcBef>
        <a:spcAft>
          <a:spcPct val="0"/>
        </a:spcAft>
        <a:buClr>
          <a:schemeClr val="accent1"/>
        </a:buClr>
        <a:buFont typeface="Wingdings" pitchFamily="2" charset="2"/>
        <a:buChar char="§"/>
        <a:defRPr b="1">
          <a:solidFill>
            <a:schemeClr val="tx1"/>
          </a:solidFill>
          <a:latin typeface="+mn-lt"/>
        </a:defRPr>
      </a:lvl8pPr>
      <a:lvl9pPr marL="5181470" indent="-304792" algn="l" rtl="0" eaLnBrk="1" fontAlgn="base" hangingPunct="1">
        <a:spcBef>
          <a:spcPct val="20000"/>
        </a:spcBef>
        <a:spcAft>
          <a:spcPct val="0"/>
        </a:spcAft>
        <a:buClr>
          <a:schemeClr val="accent1"/>
        </a:buClr>
        <a:buFont typeface="Wingdings" pitchFamily="2" charset="2"/>
        <a:buChar char="§"/>
        <a:defRPr b="1">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trimble.retrieve.com/#/" TargetMode="External"/><Relationship Id="rId2" Type="http://schemas.openxmlformats.org/officeDocument/2006/relationships/hyperlink" Target="https://community.trimble.com/community/find-answers/civil-engineering-and-construction" TargetMode="Externa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hyperlink" Target="mailto:alan_sharp@trimble.com" TargetMode="Externa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Corridors and Superelevations</a:t>
            </a:r>
            <a:endParaRPr lang="en-US" dirty="0"/>
          </a:p>
        </p:txBody>
      </p:sp>
      <p:sp>
        <p:nvSpPr>
          <p:cNvPr id="3" name="Subtitle 2"/>
          <p:cNvSpPr>
            <a:spLocks noGrp="1"/>
          </p:cNvSpPr>
          <p:nvPr>
            <p:ph type="subTitle" idx="1"/>
          </p:nvPr>
        </p:nvSpPr>
        <p:spPr/>
        <p:txBody>
          <a:bodyPr/>
          <a:lstStyle/>
          <a:p>
            <a:r>
              <a:rPr lang="en-US" dirty="0" smtClean="0"/>
              <a:t>Trimble Business Center v5.0 Training</a:t>
            </a:r>
          </a:p>
          <a:p>
            <a:r>
              <a:rPr lang="en-US" dirty="0" smtClean="0"/>
              <a:t>Last Updated – November 2018</a:t>
            </a:r>
            <a:endParaRPr lang="en-US" dirty="0"/>
          </a:p>
        </p:txBody>
      </p:sp>
    </p:spTree>
    <p:extLst>
      <p:ext uri="{BB962C8B-B14F-4D97-AF65-F5344CB8AC3E}">
        <p14:creationId xmlns:p14="http://schemas.microsoft.com/office/powerpoint/2010/main" val="803423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eaLnBrk="1" hangingPunct="1"/>
            <a:r>
              <a:rPr lang="en-US" altLang="en-US" dirty="0" smtClean="0"/>
              <a:t>Reverse Superelevations</a:t>
            </a:r>
          </a:p>
        </p:txBody>
      </p:sp>
      <p:cxnSp>
        <p:nvCxnSpPr>
          <p:cNvPr id="3" name="Straight Connector 2"/>
          <p:cNvCxnSpPr/>
          <p:nvPr/>
        </p:nvCxnSpPr>
        <p:spPr>
          <a:xfrm>
            <a:off x="1828800" y="3124200"/>
            <a:ext cx="8534400" cy="76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828800" y="3429000"/>
            <a:ext cx="8534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3733800"/>
            <a:ext cx="8534400" cy="76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4038600"/>
            <a:ext cx="8534400" cy="76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2819400"/>
            <a:ext cx="8534400" cy="76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2514600"/>
            <a:ext cx="8534400" cy="76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28800" y="4343400"/>
            <a:ext cx="8534400" cy="76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442" name="TextBox 20"/>
          <p:cNvSpPr txBox="1">
            <a:spLocks noChangeArrowheads="1"/>
          </p:cNvSpPr>
          <p:nvPr/>
        </p:nvSpPr>
        <p:spPr bwMode="auto">
          <a:xfrm>
            <a:off x="4953001" y="5907088"/>
            <a:ext cx="2398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Increasing Station </a:t>
            </a:r>
            <a:r>
              <a:rPr lang="en-US" altLang="en-US" sz="1800">
                <a:latin typeface="Arial" panose="020B0604020202020204" pitchFamily="34" charset="0"/>
                <a:sym typeface="Wingdings" panose="05000000000000000000" pitchFamily="2" charset="2"/>
              </a:rPr>
              <a:t></a:t>
            </a:r>
          </a:p>
          <a:p>
            <a:pPr eaLnBrk="1" hangingPunct="1">
              <a:spcBef>
                <a:spcPct val="0"/>
              </a:spcBef>
              <a:buFontTx/>
              <a:buNone/>
            </a:pPr>
            <a:endParaRPr lang="en-US" altLang="en-US" sz="1800">
              <a:latin typeface="Arial" panose="020B0604020202020204" pitchFamily="34" charset="0"/>
            </a:endParaRPr>
          </a:p>
        </p:txBody>
      </p:sp>
      <p:sp>
        <p:nvSpPr>
          <p:cNvPr id="18443" name="TextBox 21"/>
          <p:cNvSpPr txBox="1">
            <a:spLocks noChangeArrowheads="1"/>
          </p:cNvSpPr>
          <p:nvPr/>
        </p:nvSpPr>
        <p:spPr bwMode="auto">
          <a:xfrm>
            <a:off x="1543051" y="3238500"/>
            <a:ext cx="51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0%</a:t>
            </a:r>
          </a:p>
        </p:txBody>
      </p:sp>
      <p:sp>
        <p:nvSpPr>
          <p:cNvPr id="18444" name="TextBox 22"/>
          <p:cNvSpPr txBox="1">
            <a:spLocks noChangeArrowheads="1"/>
          </p:cNvSpPr>
          <p:nvPr/>
        </p:nvSpPr>
        <p:spPr bwMode="auto">
          <a:xfrm>
            <a:off x="1571626" y="2335214"/>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6%</a:t>
            </a:r>
          </a:p>
        </p:txBody>
      </p:sp>
      <p:sp>
        <p:nvSpPr>
          <p:cNvPr id="18445" name="TextBox 23"/>
          <p:cNvSpPr txBox="1">
            <a:spLocks noChangeArrowheads="1"/>
          </p:cNvSpPr>
          <p:nvPr/>
        </p:nvSpPr>
        <p:spPr bwMode="auto">
          <a:xfrm>
            <a:off x="1543051" y="4162425"/>
            <a:ext cx="595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-6%</a:t>
            </a:r>
          </a:p>
        </p:txBody>
      </p:sp>
      <p:sp>
        <p:nvSpPr>
          <p:cNvPr id="28" name="Rectangular Callout 27"/>
          <p:cNvSpPr/>
          <p:nvPr/>
        </p:nvSpPr>
        <p:spPr>
          <a:xfrm>
            <a:off x="7010400" y="1752600"/>
            <a:ext cx="1905000" cy="533400"/>
          </a:xfrm>
          <a:prstGeom prst="wedgeRectCallout">
            <a:avLst>
              <a:gd name="adj1" fmla="val -113877"/>
              <a:gd name="adj2" fmla="val 25642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2"/>
                </a:solidFill>
              </a:rPr>
              <a:t>Reverse Superelevation</a:t>
            </a:r>
          </a:p>
        </p:txBody>
      </p:sp>
      <p:sp>
        <p:nvSpPr>
          <p:cNvPr id="30" name="Freeform 29"/>
          <p:cNvSpPr/>
          <p:nvPr/>
        </p:nvSpPr>
        <p:spPr>
          <a:xfrm>
            <a:off x="1828801" y="2857501"/>
            <a:ext cx="8505825" cy="1571625"/>
          </a:xfrm>
          <a:custGeom>
            <a:avLst/>
            <a:gdLst>
              <a:gd name="connsiteX0" fmla="*/ 0 w 8505825"/>
              <a:gd name="connsiteY0" fmla="*/ 866775 h 1571625"/>
              <a:gd name="connsiteX1" fmla="*/ 1057275 w 8505825"/>
              <a:gd name="connsiteY1" fmla="*/ 885825 h 1571625"/>
              <a:gd name="connsiteX2" fmla="*/ 1781175 w 8505825"/>
              <a:gd name="connsiteY2" fmla="*/ 0 h 1571625"/>
              <a:gd name="connsiteX3" fmla="*/ 3228975 w 8505825"/>
              <a:gd name="connsiteY3" fmla="*/ 9525 h 1571625"/>
              <a:gd name="connsiteX4" fmla="*/ 3886200 w 8505825"/>
              <a:gd name="connsiteY4" fmla="*/ 914400 h 1571625"/>
              <a:gd name="connsiteX5" fmla="*/ 4743450 w 8505825"/>
              <a:gd name="connsiteY5" fmla="*/ 914400 h 1571625"/>
              <a:gd name="connsiteX6" fmla="*/ 5191125 w 8505825"/>
              <a:gd name="connsiteY6" fmla="*/ 1543050 h 1571625"/>
              <a:gd name="connsiteX7" fmla="*/ 7115175 w 8505825"/>
              <a:gd name="connsiteY7" fmla="*/ 1571625 h 1571625"/>
              <a:gd name="connsiteX8" fmla="*/ 7600950 w 8505825"/>
              <a:gd name="connsiteY8" fmla="*/ 962025 h 1571625"/>
              <a:gd name="connsiteX9" fmla="*/ 8505825 w 8505825"/>
              <a:gd name="connsiteY9" fmla="*/ 962025 h 157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05825" h="1571625">
                <a:moveTo>
                  <a:pt x="0" y="866775"/>
                </a:moveTo>
                <a:lnTo>
                  <a:pt x="1057275" y="885825"/>
                </a:lnTo>
                <a:lnTo>
                  <a:pt x="1781175" y="0"/>
                </a:lnTo>
                <a:lnTo>
                  <a:pt x="3228975" y="9525"/>
                </a:lnTo>
                <a:lnTo>
                  <a:pt x="3886200" y="914400"/>
                </a:lnTo>
                <a:lnTo>
                  <a:pt x="4743450" y="914400"/>
                </a:lnTo>
                <a:lnTo>
                  <a:pt x="5191125" y="1543050"/>
                </a:lnTo>
                <a:lnTo>
                  <a:pt x="7115175" y="1571625"/>
                </a:lnTo>
                <a:lnTo>
                  <a:pt x="7600950" y="962025"/>
                </a:lnTo>
                <a:lnTo>
                  <a:pt x="8505825" y="962025"/>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31" name="Freeform 30"/>
          <p:cNvSpPr/>
          <p:nvPr/>
        </p:nvSpPr>
        <p:spPr>
          <a:xfrm>
            <a:off x="1838325" y="2857501"/>
            <a:ext cx="8515350" cy="1571625"/>
          </a:xfrm>
          <a:custGeom>
            <a:avLst/>
            <a:gdLst>
              <a:gd name="connsiteX0" fmla="*/ 0 w 8515350"/>
              <a:gd name="connsiteY0" fmla="*/ 866775 h 1571625"/>
              <a:gd name="connsiteX1" fmla="*/ 1057275 w 8515350"/>
              <a:gd name="connsiteY1" fmla="*/ 885825 h 1571625"/>
              <a:gd name="connsiteX2" fmla="*/ 1771650 w 8515350"/>
              <a:gd name="connsiteY2" fmla="*/ 0 h 1571625"/>
              <a:gd name="connsiteX3" fmla="*/ 3228975 w 8515350"/>
              <a:gd name="connsiteY3" fmla="*/ 9525 h 1571625"/>
              <a:gd name="connsiteX4" fmla="*/ 5191125 w 8515350"/>
              <a:gd name="connsiteY4" fmla="*/ 1543050 h 1571625"/>
              <a:gd name="connsiteX5" fmla="*/ 7124700 w 8515350"/>
              <a:gd name="connsiteY5" fmla="*/ 1571625 h 1571625"/>
              <a:gd name="connsiteX6" fmla="*/ 7600950 w 8515350"/>
              <a:gd name="connsiteY6" fmla="*/ 962025 h 1571625"/>
              <a:gd name="connsiteX7" fmla="*/ 8515350 w 8515350"/>
              <a:gd name="connsiteY7" fmla="*/ 971550 h 157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5350" h="1571625">
                <a:moveTo>
                  <a:pt x="0" y="866775"/>
                </a:moveTo>
                <a:lnTo>
                  <a:pt x="1057275" y="885825"/>
                </a:lnTo>
                <a:lnTo>
                  <a:pt x="1771650" y="0"/>
                </a:lnTo>
                <a:lnTo>
                  <a:pt x="3228975" y="9525"/>
                </a:lnTo>
                <a:lnTo>
                  <a:pt x="5191125" y="1543050"/>
                </a:lnTo>
                <a:lnTo>
                  <a:pt x="7124700" y="1571625"/>
                </a:lnTo>
                <a:lnTo>
                  <a:pt x="7600950" y="962025"/>
                </a:lnTo>
                <a:lnTo>
                  <a:pt x="8515350" y="971550"/>
                </a:lnTo>
              </a:path>
            </a:pathLst>
          </a:custGeom>
          <a:ln w="1905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cxnSp>
        <p:nvCxnSpPr>
          <p:cNvPr id="33" name="Straight Connector 32"/>
          <p:cNvCxnSpPr>
            <a:stCxn id="30" idx="4"/>
          </p:cNvCxnSpPr>
          <p:nvPr/>
        </p:nvCxnSpPr>
        <p:spPr>
          <a:xfrm>
            <a:off x="5715000" y="3771901"/>
            <a:ext cx="1588" cy="1400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30" idx="5"/>
          </p:cNvCxnSpPr>
          <p:nvPr/>
        </p:nvCxnSpPr>
        <p:spPr>
          <a:xfrm>
            <a:off x="6572250" y="3771900"/>
            <a:ext cx="7938" cy="14287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734050" y="4876800"/>
            <a:ext cx="8382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8452" name="TextBox 38"/>
          <p:cNvSpPr txBox="1">
            <a:spLocks noChangeArrowheads="1"/>
          </p:cNvSpPr>
          <p:nvPr/>
        </p:nvSpPr>
        <p:spPr bwMode="auto">
          <a:xfrm>
            <a:off x="5332414" y="5268914"/>
            <a:ext cx="1679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Reverse Value</a:t>
            </a:r>
          </a:p>
        </p:txBody>
      </p:sp>
    </p:spTree>
    <p:extLst>
      <p:ext uri="{BB962C8B-B14F-4D97-AF65-F5344CB8AC3E}">
        <p14:creationId xmlns:p14="http://schemas.microsoft.com/office/powerpoint/2010/main" val="3307842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pPr eaLnBrk="1" hangingPunct="1"/>
            <a:r>
              <a:rPr lang="en-US" altLang="en-US" smtClean="0"/>
              <a:t>Computing the Reverse &amp; Compound Distances</a:t>
            </a:r>
          </a:p>
        </p:txBody>
      </p:sp>
      <p:pic>
        <p:nvPicPr>
          <p:cNvPr id="1945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362201"/>
            <a:ext cx="8153400" cy="40878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rot="5400000">
            <a:off x="4152901" y="5038726"/>
            <a:ext cx="1295400" cy="31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4553744" y="5036344"/>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6058694" y="5029994"/>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6647657" y="5017295"/>
            <a:ext cx="1295400" cy="15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810125" y="5029200"/>
            <a:ext cx="3810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732588" y="5029200"/>
            <a:ext cx="5334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ular Callout 13"/>
          <p:cNvSpPr/>
          <p:nvPr/>
        </p:nvSpPr>
        <p:spPr>
          <a:xfrm>
            <a:off x="2656114" y="5410200"/>
            <a:ext cx="2220686" cy="609600"/>
          </a:xfrm>
          <a:prstGeom prst="wedgeRectCallout">
            <a:avLst>
              <a:gd name="adj1" fmla="val 57453"/>
              <a:gd name="adj2" fmla="val -1115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2"/>
                </a:solidFill>
              </a:rPr>
              <a:t>Reverse</a:t>
            </a:r>
          </a:p>
          <a:p>
            <a:pPr algn="ctr" eaLnBrk="1" hangingPunct="1">
              <a:defRPr/>
            </a:pPr>
            <a:r>
              <a:rPr lang="en-US" dirty="0">
                <a:solidFill>
                  <a:schemeClr val="tx2"/>
                </a:solidFill>
              </a:rPr>
              <a:t>Maximum Distance</a:t>
            </a:r>
          </a:p>
        </p:txBody>
      </p:sp>
      <p:sp>
        <p:nvSpPr>
          <p:cNvPr id="15" name="Rectangular Callout 14"/>
          <p:cNvSpPr/>
          <p:nvPr/>
        </p:nvSpPr>
        <p:spPr>
          <a:xfrm>
            <a:off x="7315200" y="5410200"/>
            <a:ext cx="2133600" cy="609600"/>
          </a:xfrm>
          <a:prstGeom prst="wedgeRectCallout">
            <a:avLst>
              <a:gd name="adj1" fmla="val -61690"/>
              <a:gd name="adj2" fmla="val -11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2"/>
                </a:solidFill>
              </a:rPr>
              <a:t>Compound Maximum Distance</a:t>
            </a:r>
          </a:p>
        </p:txBody>
      </p:sp>
      <p:sp>
        <p:nvSpPr>
          <p:cNvPr id="19468" name="TextBox 15"/>
          <p:cNvSpPr txBox="1">
            <a:spLocks noChangeArrowheads="1"/>
          </p:cNvSpPr>
          <p:nvPr/>
        </p:nvSpPr>
        <p:spPr bwMode="auto">
          <a:xfrm>
            <a:off x="2209801" y="1600201"/>
            <a:ext cx="75279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Note: The Reverse and Compound distances are the smallest distances</a:t>
            </a:r>
          </a:p>
          <a:p>
            <a:pPr eaLnBrk="1" hangingPunct="1">
              <a:spcBef>
                <a:spcPct val="0"/>
              </a:spcBef>
              <a:buFontTx/>
              <a:buNone/>
            </a:pPr>
            <a:r>
              <a:rPr lang="en-US" altLang="en-US" sz="1800">
                <a:latin typeface="Arial" panose="020B0604020202020204" pitchFamily="34" charset="0"/>
              </a:rPr>
              <a:t>between the superelevation elements along the normal cross slope line</a:t>
            </a:r>
          </a:p>
        </p:txBody>
      </p:sp>
    </p:spTree>
    <p:extLst>
      <p:ext uri="{BB962C8B-B14F-4D97-AF65-F5344CB8AC3E}">
        <p14:creationId xmlns:p14="http://schemas.microsoft.com/office/powerpoint/2010/main" val="2703325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Rollover Limits</a:t>
            </a:r>
          </a:p>
        </p:txBody>
      </p:sp>
      <p:sp>
        <p:nvSpPr>
          <p:cNvPr id="20483" name="Content Placeholder 2"/>
          <p:cNvSpPr>
            <a:spLocks noGrp="1"/>
          </p:cNvSpPr>
          <p:nvPr>
            <p:ph sz="half" idx="1"/>
          </p:nvPr>
        </p:nvSpPr>
        <p:spPr/>
        <p:txBody>
          <a:bodyPr/>
          <a:lstStyle/>
          <a:p>
            <a:pPr eaLnBrk="1" hangingPunct="1"/>
            <a:r>
              <a:rPr lang="en-US" altLang="en-US" sz="2400"/>
              <a:t>What is a Rollover Limit?</a:t>
            </a:r>
          </a:p>
          <a:p>
            <a:pPr lvl="1" eaLnBrk="1" hangingPunct="1"/>
            <a:r>
              <a:rPr lang="en-US" altLang="en-US" sz="2000"/>
              <a:t>Take an example where normal pavement cross slope is -2%, and normal shoulder cross slope is -4%</a:t>
            </a:r>
          </a:p>
          <a:p>
            <a:pPr lvl="1" eaLnBrk="1" hangingPunct="1"/>
            <a:r>
              <a:rPr lang="en-US" altLang="en-US" sz="2000"/>
              <a:t>The difference between the two slopes is 2% in normal conditions</a:t>
            </a:r>
          </a:p>
          <a:p>
            <a:pPr lvl="1" eaLnBrk="1" hangingPunct="1"/>
            <a:r>
              <a:rPr lang="en-US" altLang="en-US" sz="2000"/>
              <a:t>Without a Rollover Limit at a maximum superelevation of +6% in the pavement section the difference between the two slopes on the high side would be 10% (+6 to -4%) and on the low side would be -2% (-6% to -4%) since the Shoulder is not being superelevated</a:t>
            </a:r>
          </a:p>
        </p:txBody>
      </p:sp>
    </p:spTree>
    <p:extLst>
      <p:ext uri="{BB962C8B-B14F-4D97-AF65-F5344CB8AC3E}">
        <p14:creationId xmlns:p14="http://schemas.microsoft.com/office/powerpoint/2010/main" val="2239001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normAutofit/>
          </a:bodyPr>
          <a:lstStyle/>
          <a:p>
            <a:pPr eaLnBrk="1" hangingPunct="1"/>
            <a:r>
              <a:rPr lang="en-US" altLang="en-US" smtClean="0"/>
              <a:t>Rollover Limits</a:t>
            </a:r>
          </a:p>
        </p:txBody>
      </p:sp>
      <p:grpSp>
        <p:nvGrpSpPr>
          <p:cNvPr id="2" name="Group 12"/>
          <p:cNvGrpSpPr>
            <a:grpSpLocks/>
          </p:cNvGrpSpPr>
          <p:nvPr/>
        </p:nvGrpSpPr>
        <p:grpSpPr bwMode="auto">
          <a:xfrm>
            <a:off x="1905000" y="1638300"/>
            <a:ext cx="7158038" cy="3238500"/>
            <a:chOff x="381000" y="1638300"/>
            <a:chExt cx="7158038" cy="3238500"/>
          </a:xfrm>
        </p:grpSpPr>
        <p:pic>
          <p:nvPicPr>
            <p:cNvPr id="21517" name="Picture 2"/>
            <p:cNvPicPr>
              <a:picLocks noChangeAspect="1" noChangeArrowheads="1"/>
            </p:cNvPicPr>
            <p:nvPr/>
          </p:nvPicPr>
          <p:blipFill>
            <a:blip r:embed="rId2">
              <a:extLst>
                <a:ext uri="{28A0092B-C50C-407E-A947-70E740481C1C}">
                  <a14:useLocalDpi xmlns:a14="http://schemas.microsoft.com/office/drawing/2010/main" val="0"/>
                </a:ext>
              </a:extLst>
            </a:blip>
            <a:srcRect b="30328"/>
            <a:stretch>
              <a:fillRect/>
            </a:stretch>
          </p:blipFill>
          <p:spPr bwMode="auto">
            <a:xfrm>
              <a:off x="1604963" y="1638300"/>
              <a:ext cx="5934075" cy="32385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 name="Oval 7"/>
            <p:cNvSpPr/>
            <p:nvPr/>
          </p:nvSpPr>
          <p:spPr>
            <a:xfrm>
              <a:off x="381000" y="1676400"/>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1</a:t>
              </a:r>
            </a:p>
          </p:txBody>
        </p:sp>
      </p:grpSp>
      <p:grpSp>
        <p:nvGrpSpPr>
          <p:cNvPr id="3" name="Group 11"/>
          <p:cNvGrpSpPr>
            <a:grpSpLocks/>
          </p:cNvGrpSpPr>
          <p:nvPr/>
        </p:nvGrpSpPr>
        <p:grpSpPr bwMode="auto">
          <a:xfrm>
            <a:off x="1905000" y="1600200"/>
            <a:ext cx="7158038" cy="3238500"/>
            <a:chOff x="381000" y="1638300"/>
            <a:chExt cx="7158038" cy="3238500"/>
          </a:xfrm>
        </p:grpSpPr>
        <p:pic>
          <p:nvPicPr>
            <p:cNvPr id="21515" name="Picture 3"/>
            <p:cNvPicPr>
              <a:picLocks noChangeAspect="1" noChangeArrowheads="1"/>
            </p:cNvPicPr>
            <p:nvPr/>
          </p:nvPicPr>
          <p:blipFill>
            <a:blip r:embed="rId3">
              <a:extLst>
                <a:ext uri="{28A0092B-C50C-407E-A947-70E740481C1C}">
                  <a14:useLocalDpi xmlns:a14="http://schemas.microsoft.com/office/drawing/2010/main" val="0"/>
                </a:ext>
              </a:extLst>
            </a:blip>
            <a:srcRect b="30328"/>
            <a:stretch>
              <a:fillRect/>
            </a:stretch>
          </p:blipFill>
          <p:spPr bwMode="auto">
            <a:xfrm>
              <a:off x="1604963" y="1638300"/>
              <a:ext cx="5934075" cy="32385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 name="Oval 8"/>
            <p:cNvSpPr/>
            <p:nvPr/>
          </p:nvSpPr>
          <p:spPr>
            <a:xfrm>
              <a:off x="381000" y="2362200"/>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2</a:t>
              </a:r>
            </a:p>
          </p:txBody>
        </p:sp>
      </p:grpSp>
      <p:grpSp>
        <p:nvGrpSpPr>
          <p:cNvPr id="4" name="Group 10"/>
          <p:cNvGrpSpPr>
            <a:grpSpLocks/>
          </p:cNvGrpSpPr>
          <p:nvPr/>
        </p:nvGrpSpPr>
        <p:grpSpPr bwMode="auto">
          <a:xfrm>
            <a:off x="1905000" y="1600200"/>
            <a:ext cx="7158038" cy="3238500"/>
            <a:chOff x="381000" y="1638300"/>
            <a:chExt cx="7158038" cy="3238500"/>
          </a:xfrm>
        </p:grpSpPr>
        <p:pic>
          <p:nvPicPr>
            <p:cNvPr id="21513" name="Picture 4"/>
            <p:cNvPicPr>
              <a:picLocks noChangeAspect="1" noChangeArrowheads="1"/>
            </p:cNvPicPr>
            <p:nvPr/>
          </p:nvPicPr>
          <p:blipFill>
            <a:blip r:embed="rId4">
              <a:extLst>
                <a:ext uri="{28A0092B-C50C-407E-A947-70E740481C1C}">
                  <a14:useLocalDpi xmlns:a14="http://schemas.microsoft.com/office/drawing/2010/main" val="0"/>
                </a:ext>
              </a:extLst>
            </a:blip>
            <a:srcRect b="30328"/>
            <a:stretch>
              <a:fillRect/>
            </a:stretch>
          </p:blipFill>
          <p:spPr bwMode="auto">
            <a:xfrm>
              <a:off x="1604963" y="1638300"/>
              <a:ext cx="5934075" cy="32385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0" name="Oval 9"/>
            <p:cNvSpPr/>
            <p:nvPr/>
          </p:nvSpPr>
          <p:spPr>
            <a:xfrm>
              <a:off x="381000" y="3048000"/>
              <a:ext cx="609600"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3</a:t>
              </a:r>
            </a:p>
          </p:txBody>
        </p:sp>
      </p:grpSp>
      <p:sp>
        <p:nvSpPr>
          <p:cNvPr id="14" name="TextBox 13"/>
          <p:cNvSpPr txBox="1">
            <a:spLocks noChangeArrowheads="1"/>
          </p:cNvSpPr>
          <p:nvPr/>
        </p:nvSpPr>
        <p:spPr bwMode="auto">
          <a:xfrm>
            <a:off x="3048001" y="5410201"/>
            <a:ext cx="64690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t>(1) Normal Cross Slope Condition</a:t>
            </a:r>
          </a:p>
          <a:p>
            <a:pPr eaLnBrk="1" hangingPunct="1">
              <a:spcBef>
                <a:spcPct val="0"/>
              </a:spcBef>
              <a:buFontTx/>
              <a:buNone/>
            </a:pPr>
            <a:r>
              <a:rPr lang="en-US" altLang="en-US" sz="1800"/>
              <a:t>(2) Max Superelevation with No Rollover Limits Set</a:t>
            </a:r>
          </a:p>
          <a:p>
            <a:pPr eaLnBrk="1" hangingPunct="1">
              <a:spcBef>
                <a:spcPct val="0"/>
              </a:spcBef>
              <a:buFontTx/>
              <a:buNone/>
            </a:pPr>
            <a:r>
              <a:rPr lang="en-US" altLang="en-US" sz="1800"/>
              <a:t>(3) Max Superelevation with Max 2% and Min 0% Rollover limits Set</a:t>
            </a:r>
          </a:p>
        </p:txBody>
      </p:sp>
      <p:sp>
        <p:nvSpPr>
          <p:cNvPr id="15" name="Rounded Rectangular Callout 14"/>
          <p:cNvSpPr/>
          <p:nvPr/>
        </p:nvSpPr>
        <p:spPr>
          <a:xfrm>
            <a:off x="4267200" y="1371600"/>
            <a:ext cx="1371600" cy="381000"/>
          </a:xfrm>
          <a:prstGeom prst="wedgeRoundRectCallout">
            <a:avLst>
              <a:gd name="adj1" fmla="val -72866"/>
              <a:gd name="adj2" fmla="val 2000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Max 2%</a:t>
            </a:r>
          </a:p>
        </p:txBody>
      </p:sp>
      <p:sp>
        <p:nvSpPr>
          <p:cNvPr id="16" name="Rounded Rectangular Callout 15"/>
          <p:cNvSpPr/>
          <p:nvPr/>
        </p:nvSpPr>
        <p:spPr>
          <a:xfrm>
            <a:off x="8915400" y="2743200"/>
            <a:ext cx="1371600" cy="381000"/>
          </a:xfrm>
          <a:prstGeom prst="wedgeRoundRectCallout">
            <a:avLst>
              <a:gd name="adj1" fmla="val -72866"/>
              <a:gd name="adj2" fmla="val 2000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Min 0%</a:t>
            </a:r>
          </a:p>
        </p:txBody>
      </p:sp>
    </p:spTree>
    <p:extLst>
      <p:ext uri="{BB962C8B-B14F-4D97-AF65-F5344CB8AC3E}">
        <p14:creationId xmlns:p14="http://schemas.microsoft.com/office/powerpoint/2010/main" val="518568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Multilane Superelevations</a:t>
            </a:r>
            <a:endParaRPr lang="en-US" dirty="0"/>
          </a:p>
        </p:txBody>
      </p:sp>
      <p:cxnSp>
        <p:nvCxnSpPr>
          <p:cNvPr id="5" name="Straight Connector 4"/>
          <p:cNvCxnSpPr/>
          <p:nvPr/>
        </p:nvCxnSpPr>
        <p:spPr>
          <a:xfrm>
            <a:off x="657225" y="1247775"/>
            <a:ext cx="2771775" cy="23812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429000" y="1485900"/>
            <a:ext cx="2752725" cy="46672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181725" y="1957387"/>
            <a:ext cx="2771775" cy="82391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3333750" y="1385887"/>
            <a:ext cx="219075" cy="204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057900" y="1833562"/>
            <a:ext cx="219075" cy="204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657225" y="2732074"/>
            <a:ext cx="2771775" cy="23812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29000" y="2970199"/>
            <a:ext cx="2752725" cy="46672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81725" y="3441686"/>
            <a:ext cx="2771775" cy="481013"/>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333750" y="2870186"/>
            <a:ext cx="219075" cy="204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057900" y="3317861"/>
            <a:ext cx="219075" cy="204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657225" y="4138572"/>
            <a:ext cx="2771775" cy="23812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429000" y="4376697"/>
            <a:ext cx="2676525" cy="261937"/>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181725" y="4657684"/>
            <a:ext cx="2771775" cy="27622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3333750" y="4276684"/>
            <a:ext cx="219075" cy="204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057900" y="4533859"/>
            <a:ext cx="219075" cy="204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V="1">
            <a:off x="685800" y="6296025"/>
            <a:ext cx="2743200" cy="214272"/>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3443287" y="6073707"/>
            <a:ext cx="2724150" cy="22231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6167437" y="5930832"/>
            <a:ext cx="2705101" cy="14919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333750" y="6196012"/>
            <a:ext cx="219075" cy="204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048375" y="5971313"/>
            <a:ext cx="219075" cy="2047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bwMode="gray">
          <a:xfrm>
            <a:off x="9429750" y="3649361"/>
            <a:ext cx="207460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spAutoFit/>
          </a:bodyPr>
          <a:lstStyle/>
          <a:p>
            <a:pPr marL="0" indent="0">
              <a:buNone/>
            </a:pPr>
            <a:r>
              <a:rPr lang="en-US" sz="3200" dirty="0" smtClean="0">
                <a:solidFill>
                  <a:srgbClr val="2F95D2"/>
                </a:solidFill>
              </a:rPr>
              <a:t>Lane 3 Up</a:t>
            </a:r>
          </a:p>
        </p:txBody>
      </p:sp>
      <p:sp>
        <p:nvSpPr>
          <p:cNvPr id="41" name="TextBox 40"/>
          <p:cNvSpPr txBox="1"/>
          <p:nvPr/>
        </p:nvSpPr>
        <p:spPr bwMode="gray">
          <a:xfrm>
            <a:off x="9429749" y="4757697"/>
            <a:ext cx="2074607"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spAutoFit/>
          </a:bodyPr>
          <a:lstStyle/>
          <a:p>
            <a:pPr marL="0" indent="0">
              <a:buNone/>
            </a:pPr>
            <a:r>
              <a:rPr lang="en-US" sz="3200" dirty="0" smtClean="0">
                <a:solidFill>
                  <a:srgbClr val="2F95D2"/>
                </a:solidFill>
              </a:rPr>
              <a:t>Lane 2 Up</a:t>
            </a:r>
          </a:p>
        </p:txBody>
      </p:sp>
      <p:sp>
        <p:nvSpPr>
          <p:cNvPr id="42" name="TextBox 41"/>
          <p:cNvSpPr txBox="1"/>
          <p:nvPr/>
        </p:nvSpPr>
        <p:spPr bwMode="gray">
          <a:xfrm>
            <a:off x="9429748" y="5657494"/>
            <a:ext cx="2509020"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spAutoFit/>
          </a:bodyPr>
          <a:lstStyle/>
          <a:p>
            <a:pPr marL="0" indent="0">
              <a:buNone/>
            </a:pPr>
            <a:r>
              <a:rPr lang="en-US" sz="3200" dirty="0" smtClean="0">
                <a:solidFill>
                  <a:srgbClr val="2F95D2"/>
                </a:solidFill>
              </a:rPr>
              <a:t>All Lanes Up</a:t>
            </a:r>
          </a:p>
        </p:txBody>
      </p:sp>
      <p:sp>
        <p:nvSpPr>
          <p:cNvPr id="43" name="TextBox 42"/>
          <p:cNvSpPr txBox="1"/>
          <p:nvPr/>
        </p:nvSpPr>
        <p:spPr bwMode="gray">
          <a:xfrm>
            <a:off x="9429748" y="2488912"/>
            <a:ext cx="271260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spAutoFit/>
          </a:bodyPr>
          <a:lstStyle/>
          <a:p>
            <a:pPr marL="0" indent="0">
              <a:buNone/>
            </a:pPr>
            <a:r>
              <a:rPr lang="en-US" sz="3200" dirty="0" smtClean="0">
                <a:solidFill>
                  <a:srgbClr val="2F95D2"/>
                </a:solidFill>
              </a:rPr>
              <a:t>Start of Super</a:t>
            </a:r>
          </a:p>
        </p:txBody>
      </p:sp>
      <p:sp>
        <p:nvSpPr>
          <p:cNvPr id="44" name="TextBox 43"/>
          <p:cNvSpPr txBox="1"/>
          <p:nvPr/>
        </p:nvSpPr>
        <p:spPr bwMode="gray">
          <a:xfrm>
            <a:off x="1116920" y="1388460"/>
            <a:ext cx="143661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spAutoFit/>
          </a:bodyPr>
          <a:lstStyle/>
          <a:p>
            <a:pPr marL="0" indent="0">
              <a:buNone/>
            </a:pPr>
            <a:r>
              <a:rPr lang="en-US" sz="3200" dirty="0" smtClean="0">
                <a:solidFill>
                  <a:srgbClr val="2F95D2"/>
                </a:solidFill>
              </a:rPr>
              <a:t>Lane 1</a:t>
            </a:r>
          </a:p>
        </p:txBody>
      </p:sp>
      <p:sp>
        <p:nvSpPr>
          <p:cNvPr id="45" name="TextBox 44"/>
          <p:cNvSpPr txBox="1"/>
          <p:nvPr/>
        </p:nvSpPr>
        <p:spPr bwMode="gray">
          <a:xfrm>
            <a:off x="3963232" y="1776624"/>
            <a:ext cx="143661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spAutoFit/>
          </a:bodyPr>
          <a:lstStyle/>
          <a:p>
            <a:pPr marL="0" indent="0">
              <a:buNone/>
            </a:pPr>
            <a:r>
              <a:rPr lang="en-US" sz="3200" dirty="0" smtClean="0">
                <a:solidFill>
                  <a:srgbClr val="2F95D2"/>
                </a:solidFill>
              </a:rPr>
              <a:t>Lane 2</a:t>
            </a:r>
          </a:p>
        </p:txBody>
      </p:sp>
      <p:sp>
        <p:nvSpPr>
          <p:cNvPr id="46" name="TextBox 45"/>
          <p:cNvSpPr txBox="1"/>
          <p:nvPr/>
        </p:nvSpPr>
        <p:spPr bwMode="gray">
          <a:xfrm>
            <a:off x="6657973" y="2402599"/>
            <a:ext cx="1436612"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91440" tIns="45720" rIns="91440" bIns="45720" numCol="1" rtlCol="0" anchor="t" anchorCtr="0" compatLnSpc="1">
            <a:prstTxWarp prst="textNoShape">
              <a:avLst/>
            </a:prstTxWarp>
            <a:spAutoFit/>
          </a:bodyPr>
          <a:lstStyle/>
          <a:p>
            <a:pPr marL="0" indent="0">
              <a:buNone/>
            </a:pPr>
            <a:r>
              <a:rPr lang="en-US" sz="3200" dirty="0" smtClean="0">
                <a:solidFill>
                  <a:srgbClr val="2F95D2"/>
                </a:solidFill>
              </a:rPr>
              <a:t>Lane 3</a:t>
            </a:r>
          </a:p>
        </p:txBody>
      </p:sp>
    </p:spTree>
    <p:extLst>
      <p:ext uri="{BB962C8B-B14F-4D97-AF65-F5344CB8AC3E}">
        <p14:creationId xmlns:p14="http://schemas.microsoft.com/office/powerpoint/2010/main" val="42728734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Superelevations in TBC v5.0</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Create the Alignment – HAL and VAL</a:t>
            </a:r>
          </a:p>
          <a:p>
            <a:r>
              <a:rPr lang="en-US" dirty="0" smtClean="0"/>
              <a:t>Create the Superelevation on the Alignment (this defines the parameters of the superelevation. In itself it does nothing to the corridor model</a:t>
            </a:r>
          </a:p>
          <a:p>
            <a:r>
              <a:rPr lang="en-US" dirty="0" smtClean="0"/>
              <a:t>Create the Corridor Model and define the first Template</a:t>
            </a:r>
          </a:p>
          <a:p>
            <a:r>
              <a:rPr lang="en-US" dirty="0" smtClean="0"/>
              <a:t>Create the Pavement Instructions first – those elements on Left and Right side that are affected by Superelevation</a:t>
            </a:r>
          </a:p>
          <a:p>
            <a:r>
              <a:rPr lang="en-US" dirty="0" smtClean="0"/>
              <a:t>Create a Superelevation instruction for the Left and Right combined or one for the Left and one for the Right if separate controls required. Define the Pivot Node (from the nodes above the super instruction). Define the Affected Nodes (from the nodes above the super instruction).</a:t>
            </a:r>
          </a:p>
          <a:p>
            <a:r>
              <a:rPr lang="en-US" dirty="0" smtClean="0"/>
              <a:t>Define The Shoulder Element instructions Left and Right and at center if a Median Island is present</a:t>
            </a:r>
          </a:p>
          <a:p>
            <a:r>
              <a:rPr lang="en-US" dirty="0" smtClean="0"/>
              <a:t>On the Shoulder Element instructions define the Rollover Parameters to manage the maximum rollovers through a Superelevation</a:t>
            </a:r>
            <a:endParaRPr lang="en-US" dirty="0"/>
          </a:p>
        </p:txBody>
      </p:sp>
    </p:spTree>
    <p:extLst>
      <p:ext uri="{BB962C8B-B14F-4D97-AF65-F5344CB8AC3E}">
        <p14:creationId xmlns:p14="http://schemas.microsoft.com/office/powerpoint/2010/main" val="517788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Superelevation vs Slope Tables</a:t>
            </a:r>
            <a:endParaRPr lang="en-US" dirty="0"/>
          </a:p>
        </p:txBody>
      </p:sp>
      <p:sp>
        <p:nvSpPr>
          <p:cNvPr id="3" name="Content Placeholder 2"/>
          <p:cNvSpPr>
            <a:spLocks noGrp="1"/>
          </p:cNvSpPr>
          <p:nvPr>
            <p:ph sz="half" idx="1"/>
          </p:nvPr>
        </p:nvSpPr>
        <p:spPr/>
        <p:txBody>
          <a:bodyPr/>
          <a:lstStyle/>
          <a:p>
            <a:r>
              <a:rPr lang="en-US" dirty="0" smtClean="0"/>
              <a:t>Many </a:t>
            </a:r>
            <a:r>
              <a:rPr lang="en-US" dirty="0"/>
              <a:t>S</a:t>
            </a:r>
            <a:r>
              <a:rPr lang="en-US" dirty="0" smtClean="0"/>
              <a:t>uperelevations can be managed using instruction slope tables or shareable slope tables – sometimes the data provided makes this an easier approach</a:t>
            </a:r>
          </a:p>
          <a:p>
            <a:r>
              <a:rPr lang="en-US" dirty="0" smtClean="0"/>
              <a:t>Superelevations where the pivot node is on the outside or Inside of the Curve cannot be handled using Slope Tables because through the Super, the centerline pivots higher than the vertical alignment</a:t>
            </a:r>
          </a:p>
          <a:p>
            <a:endParaRPr lang="en-US" dirty="0"/>
          </a:p>
        </p:txBody>
      </p:sp>
    </p:spTree>
    <p:extLst>
      <p:ext uri="{BB962C8B-B14F-4D97-AF65-F5344CB8AC3E}">
        <p14:creationId xmlns:p14="http://schemas.microsoft.com/office/powerpoint/2010/main" val="3195055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Yourself Going Forwards</a:t>
            </a:r>
            <a:endParaRPr lang="en-US" dirty="0"/>
          </a:p>
        </p:txBody>
      </p:sp>
      <p:sp>
        <p:nvSpPr>
          <p:cNvPr id="3" name="Content Placeholder 2"/>
          <p:cNvSpPr>
            <a:spLocks noGrp="1"/>
          </p:cNvSpPr>
          <p:nvPr>
            <p:ph sz="half" idx="1"/>
          </p:nvPr>
        </p:nvSpPr>
        <p:spPr/>
        <p:txBody>
          <a:bodyPr/>
          <a:lstStyle/>
          <a:p>
            <a:r>
              <a:rPr lang="en-US" dirty="0" smtClean="0"/>
              <a:t>Questions, Answers and Learning Tools</a:t>
            </a:r>
          </a:p>
          <a:p>
            <a:pPr lvl="1"/>
            <a:r>
              <a:rPr lang="en-US" dirty="0" smtClean="0"/>
              <a:t>Trimble Community Forum – Civil Construction – BC-HCE Community</a:t>
            </a:r>
          </a:p>
          <a:p>
            <a:pPr lvl="1"/>
            <a:r>
              <a:rPr lang="en-US" dirty="0">
                <a:hlinkClick r:id="rId2"/>
              </a:rPr>
              <a:t>https://</a:t>
            </a:r>
            <a:r>
              <a:rPr lang="en-US" dirty="0" smtClean="0">
                <a:hlinkClick r:id="rId2"/>
              </a:rPr>
              <a:t>community.trimble.com/community/find-answers/civil-engineering-and-construction</a:t>
            </a:r>
            <a:endParaRPr lang="en-US" dirty="0" smtClean="0"/>
          </a:p>
          <a:p>
            <a:r>
              <a:rPr lang="en-US" dirty="0" smtClean="0"/>
              <a:t>Training Classes on Video (PC &amp; Mobile Device)</a:t>
            </a:r>
          </a:p>
          <a:p>
            <a:pPr lvl="1"/>
            <a:r>
              <a:rPr lang="en-US" dirty="0" smtClean="0"/>
              <a:t>Trimble Library</a:t>
            </a:r>
          </a:p>
          <a:p>
            <a:pPr lvl="1"/>
            <a:r>
              <a:rPr lang="en-US" dirty="0">
                <a:hlinkClick r:id="rId3"/>
              </a:rPr>
              <a:t>https://trimble.retrieve.com</a:t>
            </a:r>
            <a:r>
              <a:rPr lang="en-US" dirty="0" smtClean="0">
                <a:hlinkClick r:id="rId3"/>
              </a:rPr>
              <a:t>/#/</a:t>
            </a:r>
            <a:endParaRPr lang="en-US" dirty="0" smtClean="0"/>
          </a:p>
          <a:p>
            <a:pPr lvl="1"/>
            <a:r>
              <a:rPr lang="en-US" dirty="0" smtClean="0"/>
              <a:t>Some free classes – some paid for classes</a:t>
            </a:r>
            <a:endParaRPr lang="en-US" dirty="0"/>
          </a:p>
        </p:txBody>
      </p:sp>
    </p:spTree>
    <p:extLst>
      <p:ext uri="{BB962C8B-B14F-4D97-AF65-F5344CB8AC3E}">
        <p14:creationId xmlns:p14="http://schemas.microsoft.com/office/powerpoint/2010/main" val="772778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Content Placeholder 2"/>
          <p:cNvSpPr>
            <a:spLocks noGrp="1"/>
          </p:cNvSpPr>
          <p:nvPr>
            <p:ph type="subTitle" idx="1"/>
          </p:nvPr>
        </p:nvSpPr>
        <p:spPr/>
        <p:txBody>
          <a:bodyPr>
            <a:normAutofit lnSpcReduction="10000"/>
          </a:bodyPr>
          <a:lstStyle/>
          <a:p>
            <a:r>
              <a:rPr lang="en-US" dirty="0" smtClean="0"/>
              <a:t>To Contact Me</a:t>
            </a:r>
          </a:p>
          <a:p>
            <a:r>
              <a:rPr lang="en-US" u="sng" dirty="0" smtClean="0">
                <a:hlinkClick r:id="rId2"/>
              </a:rPr>
              <a:t>alan_sharp@trimble.com</a:t>
            </a:r>
            <a:endParaRPr lang="en-US" u="sng" dirty="0" smtClean="0"/>
          </a:p>
          <a:p>
            <a:r>
              <a:rPr lang="en-US" dirty="0" smtClean="0"/>
              <a:t>Use The Forum To Ask Questions On Line – We Will Answer As Fast As Possible – This develops the entire TBC User Community</a:t>
            </a:r>
            <a:endParaRPr lang="en-US" dirty="0"/>
          </a:p>
        </p:txBody>
      </p:sp>
    </p:spTree>
    <p:extLst>
      <p:ext uri="{BB962C8B-B14F-4D97-AF65-F5344CB8AC3E}">
        <p14:creationId xmlns:p14="http://schemas.microsoft.com/office/powerpoint/2010/main" val="725483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smtClean="0"/>
              <a:t>Superelevation Terms</a:t>
            </a:r>
          </a:p>
        </p:txBody>
      </p:sp>
      <p:sp>
        <p:nvSpPr>
          <p:cNvPr id="3" name="Content Placeholder 2"/>
          <p:cNvSpPr>
            <a:spLocks noGrp="1"/>
          </p:cNvSpPr>
          <p:nvPr>
            <p:ph sz="half" idx="1"/>
          </p:nvPr>
        </p:nvSpPr>
        <p:spPr/>
        <p:txBody>
          <a:bodyPr rtlCol="0">
            <a:normAutofit fontScale="47500" lnSpcReduction="20000"/>
          </a:bodyPr>
          <a:lstStyle/>
          <a:p>
            <a:pPr>
              <a:defRPr/>
            </a:pPr>
            <a:r>
              <a:rPr lang="en-US" dirty="0" smtClean="0"/>
              <a:t>Normal Cross Slope</a:t>
            </a:r>
          </a:p>
          <a:p>
            <a:pPr lvl="1">
              <a:defRPr/>
            </a:pPr>
            <a:r>
              <a:rPr lang="en-US" dirty="0" smtClean="0"/>
              <a:t>The standard cross slope for a road in a straight section i.e. no curvature e.g. -2%</a:t>
            </a:r>
          </a:p>
          <a:p>
            <a:pPr>
              <a:defRPr/>
            </a:pPr>
            <a:r>
              <a:rPr lang="en-US" dirty="0" smtClean="0"/>
              <a:t>Maximum Superelevation</a:t>
            </a:r>
          </a:p>
          <a:p>
            <a:pPr lvl="1">
              <a:defRPr/>
            </a:pPr>
            <a:r>
              <a:rPr lang="en-US" dirty="0" smtClean="0"/>
              <a:t>The cross slope at the peak of </a:t>
            </a:r>
            <a:r>
              <a:rPr lang="en-US" dirty="0" err="1" smtClean="0"/>
              <a:t>superelevation</a:t>
            </a:r>
            <a:r>
              <a:rPr lang="en-US" dirty="0" smtClean="0"/>
              <a:t> in the curve e.g. 6%</a:t>
            </a:r>
          </a:p>
          <a:p>
            <a:pPr>
              <a:defRPr/>
            </a:pPr>
            <a:r>
              <a:rPr lang="en-US" dirty="0" err="1" smtClean="0"/>
              <a:t>Runout</a:t>
            </a:r>
            <a:r>
              <a:rPr lang="en-US" dirty="0" smtClean="0"/>
              <a:t> and </a:t>
            </a:r>
            <a:r>
              <a:rPr lang="en-US" dirty="0" err="1" smtClean="0"/>
              <a:t>Runout</a:t>
            </a:r>
            <a:r>
              <a:rPr lang="en-US" dirty="0" smtClean="0"/>
              <a:t> Distance</a:t>
            </a:r>
          </a:p>
          <a:p>
            <a:pPr lvl="1">
              <a:defRPr/>
            </a:pPr>
            <a:r>
              <a:rPr lang="en-US" dirty="0" smtClean="0"/>
              <a:t>The distance over which the normal cross slope e.g. -2% changes to a 0% cross slope</a:t>
            </a:r>
          </a:p>
          <a:p>
            <a:pPr lvl="1">
              <a:defRPr/>
            </a:pPr>
            <a:r>
              <a:rPr lang="en-US" dirty="0" smtClean="0"/>
              <a:t>Is normally taken out in the straight or tangent section preceding or succeeding the curve section</a:t>
            </a:r>
          </a:p>
          <a:p>
            <a:pPr>
              <a:defRPr/>
            </a:pPr>
            <a:r>
              <a:rPr lang="en-US" dirty="0" smtClean="0"/>
              <a:t>Runoff and Runoff Distance</a:t>
            </a:r>
          </a:p>
          <a:p>
            <a:pPr lvl="1">
              <a:defRPr/>
            </a:pPr>
            <a:r>
              <a:rPr lang="en-US" dirty="0" smtClean="0"/>
              <a:t>The distance over which the cross slope changes from 0% to the maximum </a:t>
            </a:r>
            <a:r>
              <a:rPr lang="en-US" dirty="0" err="1" smtClean="0"/>
              <a:t>superelevation</a:t>
            </a:r>
            <a:endParaRPr lang="en-US" dirty="0" smtClean="0"/>
          </a:p>
          <a:p>
            <a:pPr lvl="1">
              <a:defRPr/>
            </a:pPr>
            <a:r>
              <a:rPr lang="en-US" dirty="0" smtClean="0"/>
              <a:t>Normally occurs through the spiral section leading into the Arc section of the road</a:t>
            </a:r>
          </a:p>
          <a:p>
            <a:pPr lvl="1">
              <a:defRPr/>
            </a:pPr>
            <a:r>
              <a:rPr lang="en-US" dirty="0" smtClean="0"/>
              <a:t>Where no spiral exists i.e. in a straight – arc – straight combination, user will define how much of the runoff length will occur in the Arc or Curve section as a percentage of the total runoff. i.e. for a 0% to 6% </a:t>
            </a:r>
            <a:r>
              <a:rPr lang="en-US" dirty="0" err="1" smtClean="0"/>
              <a:t>superelevation</a:t>
            </a:r>
            <a:r>
              <a:rPr lang="en-US" dirty="0" smtClean="0"/>
              <a:t> change, if user enters 50% in the curve, then -2 to +3% will be in the straight section and +3 to +6% will be in the Arc or Curve section</a:t>
            </a:r>
          </a:p>
          <a:p>
            <a:pPr>
              <a:buFont typeface="Arial" panose="020B0604020202020204" pitchFamily="34" charset="0"/>
              <a:buChar char="–"/>
              <a:defRPr/>
            </a:pPr>
            <a:r>
              <a:rPr lang="en-US" dirty="0" smtClean="0"/>
              <a:t>Compound Maximum</a:t>
            </a:r>
          </a:p>
          <a:p>
            <a:pPr lvl="1">
              <a:defRPr/>
            </a:pPr>
            <a:r>
              <a:rPr lang="en-US" dirty="0" smtClean="0"/>
              <a:t>The distance between superelevation elements on adjacent curves in the same direction (right or left) beneath which the current super will merge into a single compound superelevation with the previous super (stops the road repeatedly changing cross slope) (basically maintains the super elevation over a longer distance filling the gap between supers) (Note: Looks back to previous curve). Note measured from End of Super to start of Start of Super</a:t>
            </a:r>
          </a:p>
          <a:p>
            <a:pPr>
              <a:buFont typeface="Arial" panose="020B0604020202020204" pitchFamily="34" charset="0"/>
              <a:buChar char="–"/>
              <a:defRPr/>
            </a:pPr>
            <a:r>
              <a:rPr lang="en-US" dirty="0" smtClean="0"/>
              <a:t>Reverse Maximum</a:t>
            </a:r>
          </a:p>
          <a:p>
            <a:pPr lvl="1">
              <a:defRPr/>
            </a:pPr>
            <a:r>
              <a:rPr lang="en-US" dirty="0" smtClean="0"/>
              <a:t>The distance between </a:t>
            </a:r>
            <a:r>
              <a:rPr lang="en-US" dirty="0" err="1" smtClean="0"/>
              <a:t>superelevation</a:t>
            </a:r>
            <a:r>
              <a:rPr lang="en-US" dirty="0" smtClean="0"/>
              <a:t> elements on adjacent curves which reverse direction (right to left etc.) beneath which the current super will merge into a single transition to the previous super (basically reduces the rate of change of slope through the area between curves) (Note: Looks back to previous curve)</a:t>
            </a:r>
          </a:p>
        </p:txBody>
      </p:sp>
    </p:spTree>
    <p:extLst>
      <p:ext uri="{BB962C8B-B14F-4D97-AF65-F5344CB8AC3E}">
        <p14:creationId xmlns:p14="http://schemas.microsoft.com/office/powerpoint/2010/main" val="3977411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eaLnBrk="1" hangingPunct="1"/>
            <a:r>
              <a:rPr lang="en-US" altLang="en-US" smtClean="0"/>
              <a:t>Superelevation With Spirals</a:t>
            </a:r>
          </a:p>
        </p:txBody>
      </p:sp>
      <p:cxnSp>
        <p:nvCxnSpPr>
          <p:cNvPr id="33" name="Straight Connector 32"/>
          <p:cNvCxnSpPr/>
          <p:nvPr/>
        </p:nvCxnSpPr>
        <p:spPr>
          <a:xfrm rot="5400000">
            <a:off x="1715294" y="3378994"/>
            <a:ext cx="3810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292" name="Group 51"/>
          <p:cNvGrpSpPr>
            <a:grpSpLocks/>
          </p:cNvGrpSpPr>
          <p:nvPr/>
        </p:nvGrpSpPr>
        <p:grpSpPr bwMode="auto">
          <a:xfrm>
            <a:off x="2222500" y="5257800"/>
            <a:ext cx="3340100" cy="457200"/>
            <a:chOff x="469392" y="1752600"/>
            <a:chExt cx="3340608" cy="457200"/>
          </a:xfrm>
        </p:grpSpPr>
        <p:sp>
          <p:nvSpPr>
            <p:cNvPr id="39" name="Freeform 38"/>
            <p:cNvSpPr/>
            <p:nvPr/>
          </p:nvSpPr>
          <p:spPr>
            <a:xfrm>
              <a:off x="485269" y="1782763"/>
              <a:ext cx="2751556" cy="182562"/>
            </a:xfrm>
            <a:custGeom>
              <a:avLst/>
              <a:gdLst>
                <a:gd name="connsiteX0" fmla="*/ 0 w 2752344"/>
                <a:gd name="connsiteY0" fmla="*/ 173736 h 182880"/>
                <a:gd name="connsiteX1" fmla="*/ 475488 w 2752344"/>
                <a:gd name="connsiteY1" fmla="*/ 91440 h 182880"/>
                <a:gd name="connsiteX2" fmla="*/ 1380744 w 2752344"/>
                <a:gd name="connsiteY2" fmla="*/ 0 h 182880"/>
                <a:gd name="connsiteX3" fmla="*/ 2295144 w 2752344"/>
                <a:gd name="connsiteY3" fmla="*/ 82296 h 182880"/>
                <a:gd name="connsiteX4" fmla="*/ 2752344 w 2752344"/>
                <a:gd name="connsiteY4" fmla="*/ 18288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344" h="182880">
                  <a:moveTo>
                    <a:pt x="0" y="173736"/>
                  </a:moveTo>
                  <a:lnTo>
                    <a:pt x="475488" y="91440"/>
                  </a:lnTo>
                  <a:lnTo>
                    <a:pt x="1380744" y="0"/>
                  </a:lnTo>
                  <a:lnTo>
                    <a:pt x="2295144" y="82296"/>
                  </a:lnTo>
                  <a:lnTo>
                    <a:pt x="2752344" y="18288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tx2"/>
                </a:solidFill>
              </a:endParaRPr>
            </a:p>
          </p:txBody>
        </p:sp>
        <p:sp>
          <p:nvSpPr>
            <p:cNvPr id="40" name="Oval 39"/>
            <p:cNvSpPr/>
            <p:nvPr/>
          </p:nvSpPr>
          <p:spPr>
            <a:xfrm>
              <a:off x="1834850" y="1752600"/>
              <a:ext cx="76212"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41" name="Oval 40"/>
            <p:cNvSpPr/>
            <p:nvPr/>
          </p:nvSpPr>
          <p:spPr>
            <a:xfrm>
              <a:off x="2765266" y="1825625"/>
              <a:ext cx="76212"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42" name="Oval 41"/>
            <p:cNvSpPr/>
            <p:nvPr/>
          </p:nvSpPr>
          <p:spPr>
            <a:xfrm>
              <a:off x="3224124" y="1931988"/>
              <a:ext cx="76212"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43" name="Oval 42"/>
            <p:cNvSpPr/>
            <p:nvPr/>
          </p:nvSpPr>
          <p:spPr>
            <a:xfrm>
              <a:off x="969531" y="1838325"/>
              <a:ext cx="76212"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44" name="Oval 43"/>
            <p:cNvSpPr/>
            <p:nvPr/>
          </p:nvSpPr>
          <p:spPr>
            <a:xfrm>
              <a:off x="469392" y="1925638"/>
              <a:ext cx="76212"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45" name="Oval 44"/>
            <p:cNvSpPr/>
            <p:nvPr/>
          </p:nvSpPr>
          <p:spPr>
            <a:xfrm>
              <a:off x="3428942" y="1828800"/>
              <a:ext cx="38105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1</a:t>
              </a:r>
            </a:p>
          </p:txBody>
        </p:sp>
      </p:grpSp>
      <p:grpSp>
        <p:nvGrpSpPr>
          <p:cNvPr id="12293" name="Group 52"/>
          <p:cNvGrpSpPr>
            <a:grpSpLocks/>
          </p:cNvGrpSpPr>
          <p:nvPr/>
        </p:nvGrpSpPr>
        <p:grpSpPr bwMode="auto">
          <a:xfrm>
            <a:off x="2219326" y="4572000"/>
            <a:ext cx="3343275" cy="457200"/>
            <a:chOff x="466344" y="2362200"/>
            <a:chExt cx="3343656" cy="457200"/>
          </a:xfrm>
        </p:grpSpPr>
        <p:sp>
          <p:nvSpPr>
            <p:cNvPr id="8" name="Freeform 7"/>
            <p:cNvSpPr/>
            <p:nvPr/>
          </p:nvSpPr>
          <p:spPr>
            <a:xfrm>
              <a:off x="482221" y="2392363"/>
              <a:ext cx="2751452" cy="182562"/>
            </a:xfrm>
            <a:custGeom>
              <a:avLst/>
              <a:gdLst>
                <a:gd name="connsiteX0" fmla="*/ 0 w 2752344"/>
                <a:gd name="connsiteY0" fmla="*/ 173736 h 182880"/>
                <a:gd name="connsiteX1" fmla="*/ 475488 w 2752344"/>
                <a:gd name="connsiteY1" fmla="*/ 91440 h 182880"/>
                <a:gd name="connsiteX2" fmla="*/ 1380744 w 2752344"/>
                <a:gd name="connsiteY2" fmla="*/ 0 h 182880"/>
                <a:gd name="connsiteX3" fmla="*/ 2295144 w 2752344"/>
                <a:gd name="connsiteY3" fmla="*/ 82296 h 182880"/>
                <a:gd name="connsiteX4" fmla="*/ 2752344 w 2752344"/>
                <a:gd name="connsiteY4" fmla="*/ 18288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344" h="182880">
                  <a:moveTo>
                    <a:pt x="0" y="173736"/>
                  </a:moveTo>
                  <a:lnTo>
                    <a:pt x="475488" y="91440"/>
                  </a:lnTo>
                  <a:lnTo>
                    <a:pt x="1380744" y="0"/>
                  </a:lnTo>
                  <a:lnTo>
                    <a:pt x="2295144" y="82296"/>
                  </a:lnTo>
                  <a:lnTo>
                    <a:pt x="2752344" y="18288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tx2"/>
                </a:solidFill>
              </a:endParaRPr>
            </a:p>
          </p:txBody>
        </p:sp>
        <p:sp>
          <p:nvSpPr>
            <p:cNvPr id="12" name="Oval 11"/>
            <p:cNvSpPr/>
            <p:nvPr/>
          </p:nvSpPr>
          <p:spPr>
            <a:xfrm>
              <a:off x="1831750" y="2362200"/>
              <a:ext cx="7620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13" name="Oval 12"/>
            <p:cNvSpPr/>
            <p:nvPr/>
          </p:nvSpPr>
          <p:spPr>
            <a:xfrm>
              <a:off x="2762131" y="2435225"/>
              <a:ext cx="7620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14" name="Oval 13"/>
            <p:cNvSpPr/>
            <p:nvPr/>
          </p:nvSpPr>
          <p:spPr>
            <a:xfrm>
              <a:off x="3220971" y="2541588"/>
              <a:ext cx="7620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15" name="Oval 14"/>
            <p:cNvSpPr/>
            <p:nvPr/>
          </p:nvSpPr>
          <p:spPr>
            <a:xfrm>
              <a:off x="966464" y="2447925"/>
              <a:ext cx="7620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16" name="Oval 15"/>
            <p:cNvSpPr/>
            <p:nvPr/>
          </p:nvSpPr>
          <p:spPr>
            <a:xfrm>
              <a:off x="466344" y="2535238"/>
              <a:ext cx="7620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46" name="Oval 45"/>
            <p:cNvSpPr/>
            <p:nvPr/>
          </p:nvSpPr>
          <p:spPr>
            <a:xfrm>
              <a:off x="3428957" y="2438400"/>
              <a:ext cx="381043"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2</a:t>
              </a:r>
            </a:p>
          </p:txBody>
        </p:sp>
      </p:grpSp>
      <p:grpSp>
        <p:nvGrpSpPr>
          <p:cNvPr id="12294" name="Group 53"/>
          <p:cNvGrpSpPr>
            <a:grpSpLocks/>
          </p:cNvGrpSpPr>
          <p:nvPr/>
        </p:nvGrpSpPr>
        <p:grpSpPr bwMode="auto">
          <a:xfrm>
            <a:off x="2209800" y="3810001"/>
            <a:ext cx="3352800" cy="473075"/>
            <a:chOff x="457200" y="3108960"/>
            <a:chExt cx="3352800" cy="472440"/>
          </a:xfrm>
        </p:grpSpPr>
        <p:sp>
          <p:nvSpPr>
            <p:cNvPr id="9" name="Freeform 8"/>
            <p:cNvSpPr/>
            <p:nvPr/>
          </p:nvSpPr>
          <p:spPr>
            <a:xfrm>
              <a:off x="490538" y="3148595"/>
              <a:ext cx="2733675" cy="182317"/>
            </a:xfrm>
            <a:custGeom>
              <a:avLst/>
              <a:gdLst>
                <a:gd name="connsiteX0" fmla="*/ 0 w 2734056"/>
                <a:gd name="connsiteY0" fmla="*/ 36576 h 182880"/>
                <a:gd name="connsiteX1" fmla="*/ 466344 w 2734056"/>
                <a:gd name="connsiteY1" fmla="*/ 0 h 182880"/>
                <a:gd name="connsiteX2" fmla="*/ 1371600 w 2734056"/>
                <a:gd name="connsiteY2" fmla="*/ 9144 h 182880"/>
                <a:gd name="connsiteX3" fmla="*/ 2276856 w 2734056"/>
                <a:gd name="connsiteY3" fmla="*/ 91440 h 182880"/>
                <a:gd name="connsiteX4" fmla="*/ 2734056 w 2734056"/>
                <a:gd name="connsiteY4" fmla="*/ 18288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056" h="182880">
                  <a:moveTo>
                    <a:pt x="0" y="36576"/>
                  </a:moveTo>
                  <a:lnTo>
                    <a:pt x="466344" y="0"/>
                  </a:lnTo>
                  <a:lnTo>
                    <a:pt x="1371600" y="9144"/>
                  </a:lnTo>
                  <a:lnTo>
                    <a:pt x="2276856" y="91440"/>
                  </a:lnTo>
                  <a:lnTo>
                    <a:pt x="2734056" y="18288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tx2"/>
                </a:solidFill>
              </a:endParaRPr>
            </a:p>
          </p:txBody>
        </p:sp>
        <p:sp>
          <p:nvSpPr>
            <p:cNvPr id="17" name="Oval 16"/>
            <p:cNvSpPr/>
            <p:nvPr/>
          </p:nvSpPr>
          <p:spPr>
            <a:xfrm>
              <a:off x="457200" y="3154936"/>
              <a:ext cx="76200" cy="76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18" name="Oval 17"/>
            <p:cNvSpPr/>
            <p:nvPr/>
          </p:nvSpPr>
          <p:spPr>
            <a:xfrm>
              <a:off x="969963" y="3108960"/>
              <a:ext cx="76200" cy="76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19" name="Oval 18"/>
            <p:cNvSpPr/>
            <p:nvPr/>
          </p:nvSpPr>
          <p:spPr>
            <a:xfrm>
              <a:off x="1831975" y="3118472"/>
              <a:ext cx="76200" cy="76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20" name="Oval 19"/>
            <p:cNvSpPr/>
            <p:nvPr/>
          </p:nvSpPr>
          <p:spPr>
            <a:xfrm>
              <a:off x="2755900" y="3215180"/>
              <a:ext cx="76200" cy="76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21" name="Oval 20"/>
            <p:cNvSpPr/>
            <p:nvPr/>
          </p:nvSpPr>
          <p:spPr>
            <a:xfrm>
              <a:off x="3213100" y="3303961"/>
              <a:ext cx="76200" cy="76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47" name="Oval 46"/>
            <p:cNvSpPr/>
            <p:nvPr/>
          </p:nvSpPr>
          <p:spPr>
            <a:xfrm>
              <a:off x="3429000" y="3200911"/>
              <a:ext cx="381000" cy="380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3</a:t>
              </a:r>
            </a:p>
          </p:txBody>
        </p:sp>
      </p:grpSp>
      <p:grpSp>
        <p:nvGrpSpPr>
          <p:cNvPr id="12295" name="Group 54"/>
          <p:cNvGrpSpPr>
            <a:grpSpLocks/>
          </p:cNvGrpSpPr>
          <p:nvPr/>
        </p:nvGrpSpPr>
        <p:grpSpPr bwMode="auto">
          <a:xfrm>
            <a:off x="2212976" y="2971801"/>
            <a:ext cx="3349625" cy="582613"/>
            <a:chOff x="460248" y="3913632"/>
            <a:chExt cx="3349752" cy="582168"/>
          </a:xfrm>
        </p:grpSpPr>
        <p:sp>
          <p:nvSpPr>
            <p:cNvPr id="10" name="Freeform 9"/>
            <p:cNvSpPr/>
            <p:nvPr/>
          </p:nvSpPr>
          <p:spPr>
            <a:xfrm>
              <a:off x="490412" y="3940599"/>
              <a:ext cx="2749654" cy="304567"/>
            </a:xfrm>
            <a:custGeom>
              <a:avLst/>
              <a:gdLst>
                <a:gd name="connsiteX0" fmla="*/ 0 w 2688336"/>
                <a:gd name="connsiteY0" fmla="*/ 0 h 265176"/>
                <a:gd name="connsiteX1" fmla="*/ 448056 w 2688336"/>
                <a:gd name="connsiteY1" fmla="*/ 9144 h 265176"/>
                <a:gd name="connsiteX2" fmla="*/ 1353312 w 2688336"/>
                <a:gd name="connsiteY2" fmla="*/ 91440 h 265176"/>
                <a:gd name="connsiteX3" fmla="*/ 2249424 w 2688336"/>
                <a:gd name="connsiteY3" fmla="*/ 182880 h 265176"/>
                <a:gd name="connsiteX4" fmla="*/ 2688336 w 2688336"/>
                <a:gd name="connsiteY4" fmla="*/ 265176 h 26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336" h="265176">
                  <a:moveTo>
                    <a:pt x="0" y="0"/>
                  </a:moveTo>
                  <a:lnTo>
                    <a:pt x="448056" y="9144"/>
                  </a:lnTo>
                  <a:lnTo>
                    <a:pt x="1353312" y="91440"/>
                  </a:lnTo>
                  <a:lnTo>
                    <a:pt x="2249424" y="182880"/>
                  </a:lnTo>
                  <a:lnTo>
                    <a:pt x="2688336" y="265176"/>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tx2"/>
                </a:solidFill>
              </a:endParaRPr>
            </a:p>
          </p:txBody>
        </p:sp>
        <p:sp>
          <p:nvSpPr>
            <p:cNvPr id="22" name="Oval 21"/>
            <p:cNvSpPr/>
            <p:nvPr/>
          </p:nvSpPr>
          <p:spPr>
            <a:xfrm>
              <a:off x="460248" y="3913632"/>
              <a:ext cx="76203" cy="76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23" name="Oval 22"/>
            <p:cNvSpPr/>
            <p:nvPr/>
          </p:nvSpPr>
          <p:spPr>
            <a:xfrm>
              <a:off x="973030" y="3919977"/>
              <a:ext cx="76203" cy="76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24" name="Oval 23"/>
            <p:cNvSpPr/>
            <p:nvPr/>
          </p:nvSpPr>
          <p:spPr>
            <a:xfrm>
              <a:off x="1828725" y="3999292"/>
              <a:ext cx="76203" cy="76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25" name="Oval 24"/>
            <p:cNvSpPr/>
            <p:nvPr/>
          </p:nvSpPr>
          <p:spPr>
            <a:xfrm>
              <a:off x="2733634" y="4092883"/>
              <a:ext cx="76203" cy="76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26" name="Oval 25"/>
            <p:cNvSpPr/>
            <p:nvPr/>
          </p:nvSpPr>
          <p:spPr>
            <a:xfrm>
              <a:off x="3227366" y="4205509"/>
              <a:ext cx="76203" cy="76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48" name="Oval 47"/>
            <p:cNvSpPr/>
            <p:nvPr/>
          </p:nvSpPr>
          <p:spPr>
            <a:xfrm>
              <a:off x="3428986" y="4115091"/>
              <a:ext cx="381014" cy="380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4</a:t>
              </a:r>
            </a:p>
          </p:txBody>
        </p:sp>
      </p:grpSp>
      <p:grpSp>
        <p:nvGrpSpPr>
          <p:cNvPr id="12296" name="Group 55"/>
          <p:cNvGrpSpPr>
            <a:grpSpLocks/>
          </p:cNvGrpSpPr>
          <p:nvPr/>
        </p:nvGrpSpPr>
        <p:grpSpPr bwMode="auto">
          <a:xfrm>
            <a:off x="2219326" y="1914526"/>
            <a:ext cx="3343275" cy="1057275"/>
            <a:chOff x="466344" y="4657344"/>
            <a:chExt cx="3343656" cy="1057656"/>
          </a:xfrm>
        </p:grpSpPr>
        <p:sp>
          <p:nvSpPr>
            <p:cNvPr id="11" name="Freeform 10"/>
            <p:cNvSpPr/>
            <p:nvPr/>
          </p:nvSpPr>
          <p:spPr>
            <a:xfrm>
              <a:off x="536202" y="4700222"/>
              <a:ext cx="2687944" cy="768627"/>
            </a:xfrm>
            <a:custGeom>
              <a:avLst/>
              <a:gdLst>
                <a:gd name="connsiteX0" fmla="*/ 0 w 2688336"/>
                <a:gd name="connsiteY0" fmla="*/ 0 h 768096"/>
                <a:gd name="connsiteX1" fmla="*/ 457200 w 2688336"/>
                <a:gd name="connsiteY1" fmla="*/ 109728 h 768096"/>
                <a:gd name="connsiteX2" fmla="*/ 1344168 w 2688336"/>
                <a:gd name="connsiteY2" fmla="*/ 365760 h 768096"/>
                <a:gd name="connsiteX3" fmla="*/ 2240280 w 2688336"/>
                <a:gd name="connsiteY3" fmla="*/ 630936 h 768096"/>
                <a:gd name="connsiteX4" fmla="*/ 2688336 w 2688336"/>
                <a:gd name="connsiteY4" fmla="*/ 768096 h 768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336" h="768096">
                  <a:moveTo>
                    <a:pt x="0" y="0"/>
                  </a:moveTo>
                  <a:lnTo>
                    <a:pt x="457200" y="109728"/>
                  </a:lnTo>
                  <a:lnTo>
                    <a:pt x="1344168" y="365760"/>
                  </a:lnTo>
                  <a:lnTo>
                    <a:pt x="2240280" y="630936"/>
                  </a:lnTo>
                  <a:lnTo>
                    <a:pt x="2688336" y="768096"/>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chemeClr val="tx2"/>
                </a:solidFill>
              </a:endParaRPr>
            </a:p>
          </p:txBody>
        </p:sp>
        <p:sp>
          <p:nvSpPr>
            <p:cNvPr id="27" name="Oval 26"/>
            <p:cNvSpPr/>
            <p:nvPr/>
          </p:nvSpPr>
          <p:spPr>
            <a:xfrm>
              <a:off x="3209857" y="5437088"/>
              <a:ext cx="76209" cy="762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28" name="Oval 27"/>
            <p:cNvSpPr/>
            <p:nvPr/>
          </p:nvSpPr>
          <p:spPr>
            <a:xfrm>
              <a:off x="2752605" y="5303690"/>
              <a:ext cx="76209" cy="762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29" name="Oval 28"/>
            <p:cNvSpPr/>
            <p:nvPr/>
          </p:nvSpPr>
          <p:spPr>
            <a:xfrm>
              <a:off x="1838100" y="5025777"/>
              <a:ext cx="76209" cy="762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30" name="Oval 29"/>
            <p:cNvSpPr/>
            <p:nvPr/>
          </p:nvSpPr>
          <p:spPr>
            <a:xfrm>
              <a:off x="969639" y="4770098"/>
              <a:ext cx="76209" cy="762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31" name="Oval 30"/>
            <p:cNvSpPr/>
            <p:nvPr/>
          </p:nvSpPr>
          <p:spPr>
            <a:xfrm>
              <a:off x="466344" y="4657344"/>
              <a:ext cx="76209" cy="762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2"/>
                </a:solidFill>
              </a:endParaRPr>
            </a:p>
          </p:txBody>
        </p:sp>
        <p:sp>
          <p:nvSpPr>
            <p:cNvPr id="49" name="Oval 48"/>
            <p:cNvSpPr/>
            <p:nvPr/>
          </p:nvSpPr>
          <p:spPr>
            <a:xfrm>
              <a:off x="3428957" y="5333863"/>
              <a:ext cx="381043" cy="381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5</a:t>
              </a:r>
            </a:p>
          </p:txBody>
        </p:sp>
      </p:grpSp>
      <p:pic>
        <p:nvPicPr>
          <p:cNvPr id="1229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1" y="2362200"/>
            <a:ext cx="4105275" cy="2895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7" name="Oval 56"/>
          <p:cNvSpPr/>
          <p:nvPr/>
        </p:nvSpPr>
        <p:spPr>
          <a:xfrm>
            <a:off x="7467600" y="48006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1</a:t>
            </a:r>
          </a:p>
        </p:txBody>
      </p:sp>
      <p:sp>
        <p:nvSpPr>
          <p:cNvPr id="58" name="Oval 57"/>
          <p:cNvSpPr/>
          <p:nvPr/>
        </p:nvSpPr>
        <p:spPr>
          <a:xfrm>
            <a:off x="7924800" y="3886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3</a:t>
            </a:r>
          </a:p>
        </p:txBody>
      </p:sp>
      <p:sp>
        <p:nvSpPr>
          <p:cNvPr id="59" name="Oval 58"/>
          <p:cNvSpPr/>
          <p:nvPr/>
        </p:nvSpPr>
        <p:spPr>
          <a:xfrm>
            <a:off x="7086600" y="3886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2</a:t>
            </a:r>
          </a:p>
        </p:txBody>
      </p:sp>
      <p:sp>
        <p:nvSpPr>
          <p:cNvPr id="60" name="Oval 59"/>
          <p:cNvSpPr/>
          <p:nvPr/>
        </p:nvSpPr>
        <p:spPr>
          <a:xfrm>
            <a:off x="7391400" y="3352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4</a:t>
            </a:r>
          </a:p>
        </p:txBody>
      </p:sp>
      <p:sp>
        <p:nvSpPr>
          <p:cNvPr id="62" name="Oval 61"/>
          <p:cNvSpPr/>
          <p:nvPr/>
        </p:nvSpPr>
        <p:spPr>
          <a:xfrm>
            <a:off x="8153400" y="3352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5</a:t>
            </a:r>
          </a:p>
        </p:txBody>
      </p:sp>
      <p:cxnSp>
        <p:nvCxnSpPr>
          <p:cNvPr id="64" name="Straight Arrow Connector 63"/>
          <p:cNvCxnSpPr>
            <a:stCxn id="57" idx="2"/>
          </p:cNvCxnSpPr>
          <p:nvPr/>
        </p:nvCxnSpPr>
        <p:spPr>
          <a:xfrm rot="10800000">
            <a:off x="7239000" y="4876800"/>
            <a:ext cx="2286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58" idx="2"/>
          </p:cNvCxnSpPr>
          <p:nvPr/>
        </p:nvCxnSpPr>
        <p:spPr>
          <a:xfrm rot="10800000">
            <a:off x="7805738" y="3922714"/>
            <a:ext cx="119062" cy="1539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9" idx="6"/>
          </p:cNvCxnSpPr>
          <p:nvPr/>
        </p:nvCxnSpPr>
        <p:spPr>
          <a:xfrm>
            <a:off x="7467600" y="4076700"/>
            <a:ext cx="152400" cy="381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0" idx="5"/>
          </p:cNvCxnSpPr>
          <p:nvPr/>
        </p:nvCxnSpPr>
        <p:spPr>
          <a:xfrm rot="16200000" flipH="1">
            <a:off x="7716838" y="3678238"/>
            <a:ext cx="131762" cy="1317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a:stCxn id="62" idx="2"/>
          </p:cNvCxnSpPr>
          <p:nvPr/>
        </p:nvCxnSpPr>
        <p:spPr>
          <a:xfrm rot="10800000">
            <a:off x="8077200" y="3429000"/>
            <a:ext cx="762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62" idx="7"/>
          </p:cNvCxnSpPr>
          <p:nvPr/>
        </p:nvCxnSpPr>
        <p:spPr>
          <a:xfrm rot="5400000" flipH="1" flipV="1">
            <a:off x="8364538" y="3009901"/>
            <a:ext cx="512763" cy="2841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309" name="TextBox 82"/>
          <p:cNvSpPr txBox="1">
            <a:spLocks noChangeArrowheads="1"/>
          </p:cNvSpPr>
          <p:nvPr/>
        </p:nvSpPr>
        <p:spPr bwMode="auto">
          <a:xfrm>
            <a:off x="1905000" y="4876801"/>
            <a:ext cx="1601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solidFill>
                  <a:schemeClr val="tx2"/>
                </a:solidFill>
              </a:rPr>
              <a:t>Normal Cross Slope</a:t>
            </a:r>
          </a:p>
        </p:txBody>
      </p:sp>
      <p:sp>
        <p:nvSpPr>
          <p:cNvPr id="12310" name="TextBox 83"/>
          <p:cNvSpPr txBox="1">
            <a:spLocks noChangeArrowheads="1"/>
          </p:cNvSpPr>
          <p:nvPr/>
        </p:nvSpPr>
        <p:spPr bwMode="auto">
          <a:xfrm>
            <a:off x="1905001" y="4114801"/>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solidFill>
                  <a:schemeClr val="tx2"/>
                </a:solidFill>
              </a:rPr>
              <a:t>Runout</a:t>
            </a:r>
          </a:p>
        </p:txBody>
      </p:sp>
      <p:sp>
        <p:nvSpPr>
          <p:cNvPr id="12311" name="TextBox 84"/>
          <p:cNvSpPr txBox="1">
            <a:spLocks noChangeArrowheads="1"/>
          </p:cNvSpPr>
          <p:nvPr/>
        </p:nvSpPr>
        <p:spPr bwMode="auto">
          <a:xfrm>
            <a:off x="1905000" y="3276601"/>
            <a:ext cx="67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solidFill>
                  <a:schemeClr val="tx2"/>
                </a:solidFill>
              </a:rPr>
              <a:t>Runoff</a:t>
            </a:r>
          </a:p>
        </p:txBody>
      </p:sp>
      <p:sp>
        <p:nvSpPr>
          <p:cNvPr id="12312" name="TextBox 85"/>
          <p:cNvSpPr txBox="1">
            <a:spLocks noChangeArrowheads="1"/>
          </p:cNvSpPr>
          <p:nvPr/>
        </p:nvSpPr>
        <p:spPr bwMode="auto">
          <a:xfrm>
            <a:off x="1905000" y="2362201"/>
            <a:ext cx="67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solidFill>
                  <a:schemeClr val="tx2"/>
                </a:solidFill>
              </a:rPr>
              <a:t>Runoff</a:t>
            </a:r>
          </a:p>
        </p:txBody>
      </p:sp>
      <p:sp>
        <p:nvSpPr>
          <p:cNvPr id="12313" name="TextBox 86"/>
          <p:cNvSpPr txBox="1">
            <a:spLocks noChangeArrowheads="1"/>
          </p:cNvSpPr>
          <p:nvPr/>
        </p:nvSpPr>
        <p:spPr bwMode="auto">
          <a:xfrm>
            <a:off x="1905000" y="1371601"/>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solidFill>
                  <a:schemeClr val="tx2"/>
                </a:solidFill>
              </a:rPr>
              <a:t>Max Superelevation</a:t>
            </a:r>
          </a:p>
        </p:txBody>
      </p:sp>
    </p:spTree>
    <p:extLst>
      <p:ext uri="{BB962C8B-B14F-4D97-AF65-F5344CB8AC3E}">
        <p14:creationId xmlns:p14="http://schemas.microsoft.com/office/powerpoint/2010/main" val="870700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a:bodyPr>
          <a:lstStyle/>
          <a:p>
            <a:pPr eaLnBrk="1" hangingPunct="1"/>
            <a:r>
              <a:rPr lang="en-US" altLang="en-US" dirty="0" smtClean="0"/>
              <a:t>Superelevations With Arcs Only</a:t>
            </a:r>
          </a:p>
        </p:txBody>
      </p:sp>
      <p:cxnSp>
        <p:nvCxnSpPr>
          <p:cNvPr id="3" name="Straight Connector 2"/>
          <p:cNvCxnSpPr/>
          <p:nvPr/>
        </p:nvCxnSpPr>
        <p:spPr>
          <a:xfrm rot="5400000">
            <a:off x="1715294" y="3378994"/>
            <a:ext cx="3810000" cy="158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316" name="Group 3"/>
          <p:cNvGrpSpPr>
            <a:grpSpLocks/>
          </p:cNvGrpSpPr>
          <p:nvPr/>
        </p:nvGrpSpPr>
        <p:grpSpPr bwMode="auto">
          <a:xfrm>
            <a:off x="2222500" y="5257800"/>
            <a:ext cx="3340100" cy="457200"/>
            <a:chOff x="469392" y="1752600"/>
            <a:chExt cx="3340608" cy="457200"/>
          </a:xfrm>
        </p:grpSpPr>
        <p:sp>
          <p:nvSpPr>
            <p:cNvPr id="5" name="Freeform 4"/>
            <p:cNvSpPr/>
            <p:nvPr/>
          </p:nvSpPr>
          <p:spPr>
            <a:xfrm>
              <a:off x="485269" y="1782763"/>
              <a:ext cx="2751556" cy="182562"/>
            </a:xfrm>
            <a:custGeom>
              <a:avLst/>
              <a:gdLst>
                <a:gd name="connsiteX0" fmla="*/ 0 w 2752344"/>
                <a:gd name="connsiteY0" fmla="*/ 173736 h 182880"/>
                <a:gd name="connsiteX1" fmla="*/ 475488 w 2752344"/>
                <a:gd name="connsiteY1" fmla="*/ 91440 h 182880"/>
                <a:gd name="connsiteX2" fmla="*/ 1380744 w 2752344"/>
                <a:gd name="connsiteY2" fmla="*/ 0 h 182880"/>
                <a:gd name="connsiteX3" fmla="*/ 2295144 w 2752344"/>
                <a:gd name="connsiteY3" fmla="*/ 82296 h 182880"/>
                <a:gd name="connsiteX4" fmla="*/ 2752344 w 2752344"/>
                <a:gd name="connsiteY4" fmla="*/ 18288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344" h="182880">
                  <a:moveTo>
                    <a:pt x="0" y="173736"/>
                  </a:moveTo>
                  <a:lnTo>
                    <a:pt x="475488" y="91440"/>
                  </a:lnTo>
                  <a:lnTo>
                    <a:pt x="1380744" y="0"/>
                  </a:lnTo>
                  <a:lnTo>
                    <a:pt x="2295144" y="82296"/>
                  </a:lnTo>
                  <a:lnTo>
                    <a:pt x="2752344" y="18288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6" name="Oval 5"/>
            <p:cNvSpPr/>
            <p:nvPr/>
          </p:nvSpPr>
          <p:spPr>
            <a:xfrm>
              <a:off x="1834850" y="1752600"/>
              <a:ext cx="76212"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2765266" y="1825625"/>
              <a:ext cx="76212"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3224124" y="1931988"/>
              <a:ext cx="76212"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969531" y="1838325"/>
              <a:ext cx="76212"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469392" y="1925638"/>
              <a:ext cx="76212"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Oval 10"/>
            <p:cNvSpPr/>
            <p:nvPr/>
          </p:nvSpPr>
          <p:spPr>
            <a:xfrm>
              <a:off x="3428942" y="1828800"/>
              <a:ext cx="381058"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1</a:t>
              </a:r>
            </a:p>
          </p:txBody>
        </p:sp>
      </p:grpSp>
      <p:grpSp>
        <p:nvGrpSpPr>
          <p:cNvPr id="13317" name="Group 11"/>
          <p:cNvGrpSpPr>
            <a:grpSpLocks/>
          </p:cNvGrpSpPr>
          <p:nvPr/>
        </p:nvGrpSpPr>
        <p:grpSpPr bwMode="auto">
          <a:xfrm>
            <a:off x="2219326" y="4572000"/>
            <a:ext cx="3343275" cy="457200"/>
            <a:chOff x="466344" y="2362200"/>
            <a:chExt cx="3343656" cy="457200"/>
          </a:xfrm>
        </p:grpSpPr>
        <p:sp>
          <p:nvSpPr>
            <p:cNvPr id="13" name="Freeform 12"/>
            <p:cNvSpPr/>
            <p:nvPr/>
          </p:nvSpPr>
          <p:spPr>
            <a:xfrm>
              <a:off x="482221" y="2392363"/>
              <a:ext cx="2751452" cy="182562"/>
            </a:xfrm>
            <a:custGeom>
              <a:avLst/>
              <a:gdLst>
                <a:gd name="connsiteX0" fmla="*/ 0 w 2752344"/>
                <a:gd name="connsiteY0" fmla="*/ 173736 h 182880"/>
                <a:gd name="connsiteX1" fmla="*/ 475488 w 2752344"/>
                <a:gd name="connsiteY1" fmla="*/ 91440 h 182880"/>
                <a:gd name="connsiteX2" fmla="*/ 1380744 w 2752344"/>
                <a:gd name="connsiteY2" fmla="*/ 0 h 182880"/>
                <a:gd name="connsiteX3" fmla="*/ 2295144 w 2752344"/>
                <a:gd name="connsiteY3" fmla="*/ 82296 h 182880"/>
                <a:gd name="connsiteX4" fmla="*/ 2752344 w 2752344"/>
                <a:gd name="connsiteY4" fmla="*/ 18288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344" h="182880">
                  <a:moveTo>
                    <a:pt x="0" y="173736"/>
                  </a:moveTo>
                  <a:lnTo>
                    <a:pt x="475488" y="91440"/>
                  </a:lnTo>
                  <a:lnTo>
                    <a:pt x="1380744" y="0"/>
                  </a:lnTo>
                  <a:lnTo>
                    <a:pt x="2295144" y="82296"/>
                  </a:lnTo>
                  <a:lnTo>
                    <a:pt x="2752344" y="18288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4" name="Oval 13"/>
            <p:cNvSpPr/>
            <p:nvPr/>
          </p:nvSpPr>
          <p:spPr>
            <a:xfrm>
              <a:off x="1831750" y="2362200"/>
              <a:ext cx="7620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Oval 14"/>
            <p:cNvSpPr/>
            <p:nvPr/>
          </p:nvSpPr>
          <p:spPr>
            <a:xfrm>
              <a:off x="2762131" y="2435225"/>
              <a:ext cx="7620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Oval 15"/>
            <p:cNvSpPr/>
            <p:nvPr/>
          </p:nvSpPr>
          <p:spPr>
            <a:xfrm>
              <a:off x="3220971" y="2541588"/>
              <a:ext cx="7620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p:cNvSpPr/>
            <p:nvPr/>
          </p:nvSpPr>
          <p:spPr>
            <a:xfrm>
              <a:off x="966464" y="2447925"/>
              <a:ext cx="7620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p:cNvSpPr/>
            <p:nvPr/>
          </p:nvSpPr>
          <p:spPr>
            <a:xfrm>
              <a:off x="466344" y="2535238"/>
              <a:ext cx="76209"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p:cNvSpPr/>
            <p:nvPr/>
          </p:nvSpPr>
          <p:spPr>
            <a:xfrm>
              <a:off x="3428957" y="2438400"/>
              <a:ext cx="381043"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2</a:t>
              </a:r>
            </a:p>
          </p:txBody>
        </p:sp>
      </p:grpSp>
      <p:grpSp>
        <p:nvGrpSpPr>
          <p:cNvPr id="13318" name="Group 19"/>
          <p:cNvGrpSpPr>
            <a:grpSpLocks/>
          </p:cNvGrpSpPr>
          <p:nvPr/>
        </p:nvGrpSpPr>
        <p:grpSpPr bwMode="auto">
          <a:xfrm>
            <a:off x="2209800" y="3810001"/>
            <a:ext cx="3352800" cy="473075"/>
            <a:chOff x="457200" y="3108960"/>
            <a:chExt cx="3352800" cy="472440"/>
          </a:xfrm>
        </p:grpSpPr>
        <p:sp>
          <p:nvSpPr>
            <p:cNvPr id="21" name="Freeform 20"/>
            <p:cNvSpPr/>
            <p:nvPr/>
          </p:nvSpPr>
          <p:spPr>
            <a:xfrm>
              <a:off x="490538" y="3148595"/>
              <a:ext cx="2733675" cy="182317"/>
            </a:xfrm>
            <a:custGeom>
              <a:avLst/>
              <a:gdLst>
                <a:gd name="connsiteX0" fmla="*/ 0 w 2734056"/>
                <a:gd name="connsiteY0" fmla="*/ 36576 h 182880"/>
                <a:gd name="connsiteX1" fmla="*/ 466344 w 2734056"/>
                <a:gd name="connsiteY1" fmla="*/ 0 h 182880"/>
                <a:gd name="connsiteX2" fmla="*/ 1371600 w 2734056"/>
                <a:gd name="connsiteY2" fmla="*/ 9144 h 182880"/>
                <a:gd name="connsiteX3" fmla="*/ 2276856 w 2734056"/>
                <a:gd name="connsiteY3" fmla="*/ 91440 h 182880"/>
                <a:gd name="connsiteX4" fmla="*/ 2734056 w 2734056"/>
                <a:gd name="connsiteY4" fmla="*/ 182880 h 182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4056" h="182880">
                  <a:moveTo>
                    <a:pt x="0" y="36576"/>
                  </a:moveTo>
                  <a:lnTo>
                    <a:pt x="466344" y="0"/>
                  </a:lnTo>
                  <a:lnTo>
                    <a:pt x="1371600" y="9144"/>
                  </a:lnTo>
                  <a:lnTo>
                    <a:pt x="2276856" y="91440"/>
                  </a:lnTo>
                  <a:lnTo>
                    <a:pt x="2734056" y="182880"/>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2" name="Oval 21"/>
            <p:cNvSpPr/>
            <p:nvPr/>
          </p:nvSpPr>
          <p:spPr>
            <a:xfrm>
              <a:off x="457200" y="3154936"/>
              <a:ext cx="76200" cy="76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a:off x="969963" y="3108960"/>
              <a:ext cx="76200" cy="76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a:off x="1831975" y="3118472"/>
              <a:ext cx="76200" cy="76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2755900" y="3215180"/>
              <a:ext cx="76200" cy="76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3213100" y="3303961"/>
              <a:ext cx="76200" cy="76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3429000" y="3200911"/>
              <a:ext cx="381000" cy="3804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3</a:t>
              </a:r>
            </a:p>
          </p:txBody>
        </p:sp>
      </p:grpSp>
      <p:grpSp>
        <p:nvGrpSpPr>
          <p:cNvPr id="13319" name="Group 27"/>
          <p:cNvGrpSpPr>
            <a:grpSpLocks/>
          </p:cNvGrpSpPr>
          <p:nvPr/>
        </p:nvGrpSpPr>
        <p:grpSpPr bwMode="auto">
          <a:xfrm>
            <a:off x="2212976" y="2971801"/>
            <a:ext cx="3349625" cy="582613"/>
            <a:chOff x="460248" y="3913632"/>
            <a:chExt cx="3349752" cy="582168"/>
          </a:xfrm>
        </p:grpSpPr>
        <p:sp>
          <p:nvSpPr>
            <p:cNvPr id="29" name="Freeform 28"/>
            <p:cNvSpPr/>
            <p:nvPr/>
          </p:nvSpPr>
          <p:spPr>
            <a:xfrm>
              <a:off x="490412" y="3940599"/>
              <a:ext cx="2749654" cy="304567"/>
            </a:xfrm>
            <a:custGeom>
              <a:avLst/>
              <a:gdLst>
                <a:gd name="connsiteX0" fmla="*/ 0 w 2688336"/>
                <a:gd name="connsiteY0" fmla="*/ 0 h 265176"/>
                <a:gd name="connsiteX1" fmla="*/ 448056 w 2688336"/>
                <a:gd name="connsiteY1" fmla="*/ 9144 h 265176"/>
                <a:gd name="connsiteX2" fmla="*/ 1353312 w 2688336"/>
                <a:gd name="connsiteY2" fmla="*/ 91440 h 265176"/>
                <a:gd name="connsiteX3" fmla="*/ 2249424 w 2688336"/>
                <a:gd name="connsiteY3" fmla="*/ 182880 h 265176"/>
                <a:gd name="connsiteX4" fmla="*/ 2688336 w 2688336"/>
                <a:gd name="connsiteY4" fmla="*/ 265176 h 265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336" h="265176">
                  <a:moveTo>
                    <a:pt x="0" y="0"/>
                  </a:moveTo>
                  <a:lnTo>
                    <a:pt x="448056" y="9144"/>
                  </a:lnTo>
                  <a:lnTo>
                    <a:pt x="1353312" y="91440"/>
                  </a:lnTo>
                  <a:lnTo>
                    <a:pt x="2249424" y="182880"/>
                  </a:lnTo>
                  <a:lnTo>
                    <a:pt x="2688336" y="265176"/>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Oval 29"/>
            <p:cNvSpPr/>
            <p:nvPr/>
          </p:nvSpPr>
          <p:spPr>
            <a:xfrm>
              <a:off x="460248" y="3913632"/>
              <a:ext cx="76203" cy="76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973030" y="3919977"/>
              <a:ext cx="76203" cy="76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1828725" y="3999292"/>
              <a:ext cx="76203" cy="76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2733634" y="4092883"/>
              <a:ext cx="76203" cy="76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3227366" y="4205509"/>
              <a:ext cx="76203" cy="7614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3428986" y="4115091"/>
              <a:ext cx="381014" cy="3807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4</a:t>
              </a:r>
            </a:p>
          </p:txBody>
        </p:sp>
      </p:grpSp>
      <p:grpSp>
        <p:nvGrpSpPr>
          <p:cNvPr id="13320" name="Group 35"/>
          <p:cNvGrpSpPr>
            <a:grpSpLocks/>
          </p:cNvGrpSpPr>
          <p:nvPr/>
        </p:nvGrpSpPr>
        <p:grpSpPr bwMode="auto">
          <a:xfrm>
            <a:off x="2219326" y="1914526"/>
            <a:ext cx="3343275" cy="1057275"/>
            <a:chOff x="466344" y="4657344"/>
            <a:chExt cx="3343656" cy="1057656"/>
          </a:xfrm>
        </p:grpSpPr>
        <p:sp>
          <p:nvSpPr>
            <p:cNvPr id="37" name="Freeform 36"/>
            <p:cNvSpPr/>
            <p:nvPr/>
          </p:nvSpPr>
          <p:spPr>
            <a:xfrm>
              <a:off x="536202" y="4700222"/>
              <a:ext cx="2687944" cy="768627"/>
            </a:xfrm>
            <a:custGeom>
              <a:avLst/>
              <a:gdLst>
                <a:gd name="connsiteX0" fmla="*/ 0 w 2688336"/>
                <a:gd name="connsiteY0" fmla="*/ 0 h 768096"/>
                <a:gd name="connsiteX1" fmla="*/ 457200 w 2688336"/>
                <a:gd name="connsiteY1" fmla="*/ 109728 h 768096"/>
                <a:gd name="connsiteX2" fmla="*/ 1344168 w 2688336"/>
                <a:gd name="connsiteY2" fmla="*/ 365760 h 768096"/>
                <a:gd name="connsiteX3" fmla="*/ 2240280 w 2688336"/>
                <a:gd name="connsiteY3" fmla="*/ 630936 h 768096"/>
                <a:gd name="connsiteX4" fmla="*/ 2688336 w 2688336"/>
                <a:gd name="connsiteY4" fmla="*/ 768096 h 768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8336" h="768096">
                  <a:moveTo>
                    <a:pt x="0" y="0"/>
                  </a:moveTo>
                  <a:lnTo>
                    <a:pt x="457200" y="109728"/>
                  </a:lnTo>
                  <a:lnTo>
                    <a:pt x="1344168" y="365760"/>
                  </a:lnTo>
                  <a:lnTo>
                    <a:pt x="2240280" y="630936"/>
                  </a:lnTo>
                  <a:lnTo>
                    <a:pt x="2688336" y="768096"/>
                  </a:lnTo>
                </a:path>
              </a:pathLst>
            </a:cu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 name="Oval 37"/>
            <p:cNvSpPr/>
            <p:nvPr/>
          </p:nvSpPr>
          <p:spPr>
            <a:xfrm>
              <a:off x="3209857" y="5437088"/>
              <a:ext cx="76209" cy="762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Oval 38"/>
            <p:cNvSpPr/>
            <p:nvPr/>
          </p:nvSpPr>
          <p:spPr>
            <a:xfrm>
              <a:off x="2752605" y="5303690"/>
              <a:ext cx="76209" cy="762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1838100" y="5025777"/>
              <a:ext cx="76209" cy="762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969639" y="4770098"/>
              <a:ext cx="76209" cy="762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466344" y="4657344"/>
              <a:ext cx="76209" cy="762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Oval 42"/>
            <p:cNvSpPr/>
            <p:nvPr/>
          </p:nvSpPr>
          <p:spPr>
            <a:xfrm>
              <a:off x="3428957" y="5333863"/>
              <a:ext cx="381043" cy="381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5</a:t>
              </a:r>
            </a:p>
          </p:txBody>
        </p:sp>
      </p:grpSp>
      <p:sp>
        <p:nvSpPr>
          <p:cNvPr id="13321" name="TextBox 55"/>
          <p:cNvSpPr txBox="1">
            <a:spLocks noChangeArrowheads="1"/>
          </p:cNvSpPr>
          <p:nvPr/>
        </p:nvSpPr>
        <p:spPr bwMode="auto">
          <a:xfrm>
            <a:off x="1905000" y="4876801"/>
            <a:ext cx="1601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t>Normal Cross Slope</a:t>
            </a:r>
          </a:p>
        </p:txBody>
      </p:sp>
      <p:sp>
        <p:nvSpPr>
          <p:cNvPr id="13322" name="TextBox 56"/>
          <p:cNvSpPr txBox="1">
            <a:spLocks noChangeArrowheads="1"/>
          </p:cNvSpPr>
          <p:nvPr/>
        </p:nvSpPr>
        <p:spPr bwMode="auto">
          <a:xfrm>
            <a:off x="1905001" y="4114801"/>
            <a:ext cx="7223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t>Runout</a:t>
            </a:r>
          </a:p>
        </p:txBody>
      </p:sp>
      <p:sp>
        <p:nvSpPr>
          <p:cNvPr id="13323" name="TextBox 57"/>
          <p:cNvSpPr txBox="1">
            <a:spLocks noChangeArrowheads="1"/>
          </p:cNvSpPr>
          <p:nvPr/>
        </p:nvSpPr>
        <p:spPr bwMode="auto">
          <a:xfrm>
            <a:off x="1905000" y="3276601"/>
            <a:ext cx="67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t>Runoff</a:t>
            </a:r>
          </a:p>
        </p:txBody>
      </p:sp>
      <p:sp>
        <p:nvSpPr>
          <p:cNvPr id="13324" name="TextBox 58"/>
          <p:cNvSpPr txBox="1">
            <a:spLocks noChangeArrowheads="1"/>
          </p:cNvSpPr>
          <p:nvPr/>
        </p:nvSpPr>
        <p:spPr bwMode="auto">
          <a:xfrm>
            <a:off x="1905000" y="2362201"/>
            <a:ext cx="673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t>Runoff</a:t>
            </a:r>
          </a:p>
        </p:txBody>
      </p:sp>
      <p:sp>
        <p:nvSpPr>
          <p:cNvPr id="13325" name="TextBox 59"/>
          <p:cNvSpPr txBox="1">
            <a:spLocks noChangeArrowheads="1"/>
          </p:cNvSpPr>
          <p:nvPr/>
        </p:nvSpPr>
        <p:spPr bwMode="auto">
          <a:xfrm>
            <a:off x="1905000" y="1371601"/>
            <a:ext cx="1638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t>Max Superelevation</a:t>
            </a:r>
          </a:p>
        </p:txBody>
      </p:sp>
      <p:pic>
        <p:nvPicPr>
          <p:cNvPr id="133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2133600"/>
            <a:ext cx="3997325" cy="2819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2" name="Oval 61"/>
          <p:cNvSpPr/>
          <p:nvPr/>
        </p:nvSpPr>
        <p:spPr>
          <a:xfrm>
            <a:off x="7086600" y="4191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1</a:t>
            </a:r>
          </a:p>
        </p:txBody>
      </p:sp>
      <p:sp>
        <p:nvSpPr>
          <p:cNvPr id="63" name="Oval 62"/>
          <p:cNvSpPr/>
          <p:nvPr/>
        </p:nvSpPr>
        <p:spPr>
          <a:xfrm>
            <a:off x="7543800" y="3886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3</a:t>
            </a:r>
          </a:p>
        </p:txBody>
      </p:sp>
      <p:sp>
        <p:nvSpPr>
          <p:cNvPr id="64" name="Oval 63"/>
          <p:cNvSpPr/>
          <p:nvPr/>
        </p:nvSpPr>
        <p:spPr>
          <a:xfrm>
            <a:off x="6858000" y="3429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2</a:t>
            </a:r>
          </a:p>
        </p:txBody>
      </p:sp>
      <p:sp>
        <p:nvSpPr>
          <p:cNvPr id="65" name="Oval 64"/>
          <p:cNvSpPr/>
          <p:nvPr/>
        </p:nvSpPr>
        <p:spPr>
          <a:xfrm>
            <a:off x="7315200" y="3352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4</a:t>
            </a:r>
          </a:p>
        </p:txBody>
      </p:sp>
      <p:sp>
        <p:nvSpPr>
          <p:cNvPr id="66" name="Oval 65"/>
          <p:cNvSpPr/>
          <p:nvPr/>
        </p:nvSpPr>
        <p:spPr>
          <a:xfrm>
            <a:off x="8077200" y="3733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tx2"/>
                </a:solidFill>
              </a:rPr>
              <a:t>5</a:t>
            </a:r>
          </a:p>
        </p:txBody>
      </p:sp>
      <p:cxnSp>
        <p:nvCxnSpPr>
          <p:cNvPr id="67" name="Straight Arrow Connector 66"/>
          <p:cNvCxnSpPr>
            <a:stCxn id="62" idx="2"/>
          </p:cNvCxnSpPr>
          <p:nvPr/>
        </p:nvCxnSpPr>
        <p:spPr>
          <a:xfrm rot="10800000">
            <a:off x="6934200" y="4114800"/>
            <a:ext cx="152400" cy="2667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63" idx="2"/>
          </p:cNvCxnSpPr>
          <p:nvPr/>
        </p:nvCxnSpPr>
        <p:spPr>
          <a:xfrm rot="10800000">
            <a:off x="7315200" y="3962400"/>
            <a:ext cx="2286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4" idx="4"/>
          </p:cNvCxnSpPr>
          <p:nvPr/>
        </p:nvCxnSpPr>
        <p:spPr>
          <a:xfrm rot="16200000" flipH="1">
            <a:off x="6991350" y="3867150"/>
            <a:ext cx="228600" cy="1143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65" idx="4"/>
          </p:cNvCxnSpPr>
          <p:nvPr/>
        </p:nvCxnSpPr>
        <p:spPr>
          <a:xfrm rot="16200000" flipH="1">
            <a:off x="7493794" y="3745707"/>
            <a:ext cx="122238" cy="984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66" idx="2"/>
          </p:cNvCxnSpPr>
          <p:nvPr/>
        </p:nvCxnSpPr>
        <p:spPr>
          <a:xfrm rot="10800000">
            <a:off x="7924800" y="3733800"/>
            <a:ext cx="152400" cy="190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37" name="TextBox 84"/>
          <p:cNvSpPr txBox="1">
            <a:spLocks noChangeArrowheads="1"/>
          </p:cNvSpPr>
          <p:nvPr/>
        </p:nvSpPr>
        <p:spPr bwMode="auto">
          <a:xfrm>
            <a:off x="6086476" y="5181600"/>
            <a:ext cx="42957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400"/>
              <a:t>Note: Runout is always in Straight Section</a:t>
            </a:r>
          </a:p>
          <a:p>
            <a:pPr eaLnBrk="1" hangingPunct="1">
              <a:spcBef>
                <a:spcPct val="0"/>
              </a:spcBef>
              <a:buFontTx/>
              <a:buNone/>
            </a:pPr>
            <a:r>
              <a:rPr lang="en-US" altLang="en-US" sz="1400"/>
              <a:t>Note: Runoff is 50% in Straight and 50% in Curve Section</a:t>
            </a:r>
          </a:p>
          <a:p>
            <a:pPr eaLnBrk="1" hangingPunct="1">
              <a:spcBef>
                <a:spcPct val="0"/>
              </a:spcBef>
              <a:buFontTx/>
              <a:buNone/>
            </a:pPr>
            <a:endParaRPr lang="en-US" altLang="en-US" sz="1400"/>
          </a:p>
          <a:p>
            <a:pPr eaLnBrk="1" hangingPunct="1">
              <a:spcBef>
                <a:spcPct val="0"/>
              </a:spcBef>
              <a:buFontTx/>
              <a:buNone/>
            </a:pPr>
            <a:r>
              <a:rPr lang="en-US" altLang="en-US" sz="1400"/>
              <a:t>Note: The Percentage of Runoff in the Curve Varies</a:t>
            </a:r>
          </a:p>
        </p:txBody>
      </p:sp>
    </p:spTree>
    <p:extLst>
      <p:ext uri="{BB962C8B-B14F-4D97-AF65-F5344CB8AC3E}">
        <p14:creationId xmlns:p14="http://schemas.microsoft.com/office/powerpoint/2010/main" val="60253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en-US" dirty="0" smtClean="0"/>
              <a:t>Notes on Superelevations In Arcs</a:t>
            </a:r>
          </a:p>
        </p:txBody>
      </p:sp>
      <p:sp>
        <p:nvSpPr>
          <p:cNvPr id="14339" name="Content Placeholder 2"/>
          <p:cNvSpPr>
            <a:spLocks noGrp="1"/>
          </p:cNvSpPr>
          <p:nvPr>
            <p:ph sz="half" idx="1"/>
          </p:nvPr>
        </p:nvSpPr>
        <p:spPr/>
        <p:txBody>
          <a:bodyPr/>
          <a:lstStyle/>
          <a:p>
            <a:pPr eaLnBrk="1" hangingPunct="1"/>
            <a:r>
              <a:rPr lang="en-US" altLang="en-US" dirty="0" smtClean="0"/>
              <a:t>For </a:t>
            </a:r>
            <a:r>
              <a:rPr lang="en-US" altLang="en-US" dirty="0" err="1" smtClean="0"/>
              <a:t>superelevations</a:t>
            </a:r>
            <a:r>
              <a:rPr lang="en-US" altLang="en-US" dirty="0" smtClean="0"/>
              <a:t> through Arc only sections</a:t>
            </a:r>
          </a:p>
          <a:p>
            <a:pPr lvl="1" eaLnBrk="1" hangingPunct="1"/>
            <a:r>
              <a:rPr lang="en-US" altLang="en-US" dirty="0" smtClean="0"/>
              <a:t>All runout (e.g. -2% to 0%) will be in the straight or tangent section.</a:t>
            </a:r>
          </a:p>
          <a:p>
            <a:pPr lvl="1" eaLnBrk="1" hangingPunct="1"/>
            <a:r>
              <a:rPr lang="en-US" altLang="en-US" dirty="0" smtClean="0"/>
              <a:t>Additionally a % of the runoff (e.g. 0% to 6%) will also be in the straight section</a:t>
            </a:r>
          </a:p>
          <a:p>
            <a:pPr lvl="2" eaLnBrk="1" hangingPunct="1"/>
            <a:r>
              <a:rPr lang="en-US" altLang="en-US" dirty="0" smtClean="0"/>
              <a:t>Typically 66% of the superelevation will be in the straight or tangent section and 33% in the arc itself. In this scenario -2% to +4% would be in tangent and +4% to +6% in the arc.</a:t>
            </a:r>
          </a:p>
          <a:p>
            <a:pPr lvl="2" eaLnBrk="1" hangingPunct="1"/>
            <a:r>
              <a:rPr lang="en-US" altLang="en-US" dirty="0" smtClean="0"/>
              <a:t>Different Designers / Regions use different split ratios so it does vary from locale to locale how this is managed</a:t>
            </a:r>
          </a:p>
        </p:txBody>
      </p:sp>
    </p:spTree>
    <p:extLst>
      <p:ext uri="{BB962C8B-B14F-4D97-AF65-F5344CB8AC3E}">
        <p14:creationId xmlns:p14="http://schemas.microsoft.com/office/powerpoint/2010/main" val="996769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dirty="0" smtClean="0"/>
              <a:t>Notes on Superelevations</a:t>
            </a:r>
          </a:p>
        </p:txBody>
      </p:sp>
      <p:sp>
        <p:nvSpPr>
          <p:cNvPr id="15363" name="Content Placeholder 2"/>
          <p:cNvSpPr>
            <a:spLocks noGrp="1"/>
          </p:cNvSpPr>
          <p:nvPr>
            <p:ph sz="half" idx="1"/>
          </p:nvPr>
        </p:nvSpPr>
        <p:spPr/>
        <p:txBody>
          <a:bodyPr/>
          <a:lstStyle/>
          <a:p>
            <a:pPr eaLnBrk="1" hangingPunct="1"/>
            <a:r>
              <a:rPr lang="en-US" altLang="en-US" smtClean="0"/>
              <a:t>In Divided Highways the pivot point is typically the inner (i.e. median) edge of pavement on both highway sections</a:t>
            </a:r>
          </a:p>
        </p:txBody>
      </p:sp>
    </p:spTree>
    <p:extLst>
      <p:ext uri="{BB962C8B-B14F-4D97-AF65-F5344CB8AC3E}">
        <p14:creationId xmlns:p14="http://schemas.microsoft.com/office/powerpoint/2010/main" val="1787786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Pivot Location Options</a:t>
            </a:r>
            <a:endParaRPr lang="en-US" dirty="0"/>
          </a:p>
        </p:txBody>
      </p:sp>
      <p:sp>
        <p:nvSpPr>
          <p:cNvPr id="3" name="Content Placeholder 2"/>
          <p:cNvSpPr>
            <a:spLocks noGrp="1"/>
          </p:cNvSpPr>
          <p:nvPr>
            <p:ph sz="half" idx="1"/>
          </p:nvPr>
        </p:nvSpPr>
        <p:spPr>
          <a:xfrm>
            <a:off x="769420" y="1252539"/>
            <a:ext cx="4795357" cy="4614861"/>
          </a:xfrm>
        </p:spPr>
        <p:txBody>
          <a:bodyPr>
            <a:normAutofit fontScale="85000" lnSpcReduction="20000"/>
          </a:bodyPr>
          <a:lstStyle/>
          <a:p>
            <a:r>
              <a:rPr lang="en-US" dirty="0" smtClean="0"/>
              <a:t>Centerline</a:t>
            </a:r>
          </a:p>
          <a:p>
            <a:endParaRPr lang="en-US" dirty="0" smtClean="0"/>
          </a:p>
          <a:p>
            <a:r>
              <a:rPr lang="en-US" dirty="0" smtClean="0"/>
              <a:t>Inside edge of pavement on divided highways</a:t>
            </a:r>
          </a:p>
          <a:p>
            <a:endParaRPr lang="en-US" dirty="0" smtClean="0"/>
          </a:p>
          <a:p>
            <a:r>
              <a:rPr lang="en-US" dirty="0" smtClean="0"/>
              <a:t>Outside edge of pavement on inside of curve (Right Curve Shown)</a:t>
            </a:r>
          </a:p>
          <a:p>
            <a:endParaRPr lang="en-US" dirty="0" smtClean="0"/>
          </a:p>
          <a:p>
            <a:r>
              <a:rPr lang="en-US" dirty="0" smtClean="0"/>
              <a:t>Outside edge of pavement on outside of curve (Right Curve Shown)</a:t>
            </a:r>
            <a:endParaRPr lang="en-US" dirty="0"/>
          </a:p>
        </p:txBody>
      </p:sp>
      <p:sp>
        <p:nvSpPr>
          <p:cNvPr id="4" name="Oval 3"/>
          <p:cNvSpPr/>
          <p:nvPr/>
        </p:nvSpPr>
        <p:spPr>
          <a:xfrm>
            <a:off x="8778240" y="1323703"/>
            <a:ext cx="235131" cy="209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8887097" y="1428211"/>
            <a:ext cx="2451463" cy="313508"/>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435634" y="1108220"/>
            <a:ext cx="2451463" cy="313508"/>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8380911" y="2551888"/>
            <a:ext cx="235131" cy="209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6047014" y="2342883"/>
            <a:ext cx="2451463" cy="313508"/>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9033373" y="2804165"/>
            <a:ext cx="235131" cy="209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9150938" y="2908668"/>
            <a:ext cx="2451463" cy="313508"/>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8409486" y="1818463"/>
            <a:ext cx="235131" cy="209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p:cNvCxnSpPr>
            <a:endCxn id="17" idx="2"/>
          </p:cNvCxnSpPr>
          <p:nvPr/>
        </p:nvCxnSpPr>
        <p:spPr>
          <a:xfrm>
            <a:off x="6075589" y="1609458"/>
            <a:ext cx="2722040" cy="360322"/>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9185773" y="1918340"/>
            <a:ext cx="235131" cy="209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a:stCxn id="17" idx="6"/>
          </p:cNvCxnSpPr>
          <p:nvPr/>
        </p:nvCxnSpPr>
        <p:spPr>
          <a:xfrm>
            <a:off x="9032760" y="1969780"/>
            <a:ext cx="2722041" cy="366571"/>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8797629" y="1865277"/>
            <a:ext cx="235131" cy="209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10973344" y="4123241"/>
            <a:ext cx="235131" cy="209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8639447" y="3914236"/>
            <a:ext cx="2451463" cy="313508"/>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187984" y="3603770"/>
            <a:ext cx="2451463" cy="313508"/>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8613933" y="3961050"/>
            <a:ext cx="235131" cy="209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990087" y="4922895"/>
            <a:ext cx="235131" cy="209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a:off x="8527052" y="5337864"/>
            <a:ext cx="2451463" cy="313508"/>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075589" y="5027398"/>
            <a:ext cx="2451463" cy="313508"/>
          </a:xfrm>
          <a:prstGeom prst="line">
            <a:avLst/>
          </a:prstGeom>
          <a:ln w="444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8501538" y="5384678"/>
            <a:ext cx="235131" cy="20900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36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Superelevation Runoff &amp; Runout</a:t>
            </a:r>
          </a:p>
        </p:txBody>
      </p:sp>
      <p:sp>
        <p:nvSpPr>
          <p:cNvPr id="16387" name="Content Placeholder 2"/>
          <p:cNvSpPr>
            <a:spLocks noGrp="1"/>
          </p:cNvSpPr>
          <p:nvPr>
            <p:ph sz="half" idx="1"/>
          </p:nvPr>
        </p:nvSpPr>
        <p:spPr/>
        <p:txBody>
          <a:bodyPr/>
          <a:lstStyle/>
          <a:p>
            <a:pPr eaLnBrk="1" hangingPunct="1"/>
            <a:r>
              <a:rPr lang="en-US" altLang="en-US" dirty="0" smtClean="0"/>
              <a:t>The distance over which runoff occurs is dependent on the design speed</a:t>
            </a:r>
          </a:p>
          <a:p>
            <a:pPr eaLnBrk="1" hangingPunct="1"/>
            <a:r>
              <a:rPr lang="en-US" altLang="en-US" dirty="0" smtClean="0"/>
              <a:t>At 50mph to go from 0% to 4% you need 800’ (~245m) </a:t>
            </a:r>
          </a:p>
        </p:txBody>
      </p:sp>
      <p:graphicFrame>
        <p:nvGraphicFramePr>
          <p:cNvPr id="4" name="Table 3"/>
          <p:cNvGraphicFramePr>
            <a:graphicFrameLocks noGrp="1"/>
          </p:cNvGraphicFramePr>
          <p:nvPr>
            <p:extLst>
              <p:ext uri="{D42A27DB-BD31-4B8C-83A1-F6EECF244321}">
                <p14:modId xmlns:p14="http://schemas.microsoft.com/office/powerpoint/2010/main" val="3374197394"/>
              </p:ext>
            </p:extLst>
          </p:nvPr>
        </p:nvGraphicFramePr>
        <p:xfrm>
          <a:off x="2026720" y="3094129"/>
          <a:ext cx="8153400" cy="3511069"/>
        </p:xfrm>
        <a:graphic>
          <a:graphicData uri="http://schemas.openxmlformats.org/drawingml/2006/table">
            <a:tbl>
              <a:tblPr firstRow="1" bandRow="1">
                <a:tableStyleId>{5C22544A-7EE6-4342-B048-85BDC9FD1C3A}</a:tableStyleId>
              </a:tblPr>
              <a:tblGrid>
                <a:gridCol w="1583184">
                  <a:extLst>
                    <a:ext uri="{9D8B030D-6E8A-4147-A177-3AD203B41FA5}">
                      <a16:colId xmlns:a16="http://schemas.microsoft.com/office/drawing/2014/main" val="20000"/>
                    </a:ext>
                  </a:extLst>
                </a:gridCol>
                <a:gridCol w="2928890">
                  <a:extLst>
                    <a:ext uri="{9D8B030D-6E8A-4147-A177-3AD203B41FA5}">
                      <a16:colId xmlns:a16="http://schemas.microsoft.com/office/drawing/2014/main" val="20001"/>
                    </a:ext>
                  </a:extLst>
                </a:gridCol>
                <a:gridCol w="1820663">
                  <a:extLst>
                    <a:ext uri="{9D8B030D-6E8A-4147-A177-3AD203B41FA5}">
                      <a16:colId xmlns:a16="http://schemas.microsoft.com/office/drawing/2014/main" val="20002"/>
                    </a:ext>
                  </a:extLst>
                </a:gridCol>
                <a:gridCol w="1820663">
                  <a:extLst>
                    <a:ext uri="{9D8B030D-6E8A-4147-A177-3AD203B41FA5}">
                      <a16:colId xmlns:a16="http://schemas.microsoft.com/office/drawing/2014/main" val="20003"/>
                    </a:ext>
                  </a:extLst>
                </a:gridCol>
              </a:tblGrid>
              <a:tr h="640268">
                <a:tc>
                  <a:txBody>
                    <a:bodyPr/>
                    <a:lstStyle/>
                    <a:p>
                      <a:pPr algn="ctr"/>
                      <a:r>
                        <a:rPr lang="en-US" sz="1800" dirty="0" smtClean="0">
                          <a:solidFill>
                            <a:schemeClr val="tx2"/>
                          </a:solidFill>
                        </a:rPr>
                        <a:t>Design Speed </a:t>
                      </a:r>
                    </a:p>
                    <a:p>
                      <a:pPr algn="ctr"/>
                      <a:r>
                        <a:rPr lang="en-US" sz="1800" dirty="0" smtClean="0">
                          <a:solidFill>
                            <a:schemeClr val="tx2"/>
                          </a:solidFill>
                        </a:rPr>
                        <a:t>mph</a:t>
                      </a:r>
                      <a:endParaRPr lang="en-US" sz="1800" dirty="0">
                        <a:solidFill>
                          <a:schemeClr val="tx2"/>
                        </a:solidFill>
                      </a:endParaRPr>
                    </a:p>
                  </a:txBody>
                  <a:tcPr marT="45733" marB="45733"/>
                </a:tc>
                <a:tc>
                  <a:txBody>
                    <a:bodyPr/>
                    <a:lstStyle/>
                    <a:p>
                      <a:pPr algn="ctr"/>
                      <a:r>
                        <a:rPr lang="en-US" sz="1800" dirty="0" smtClean="0">
                          <a:solidFill>
                            <a:schemeClr val="tx2"/>
                          </a:solidFill>
                        </a:rPr>
                        <a:t>Rate</a:t>
                      </a:r>
                      <a:r>
                        <a:rPr lang="en-US" sz="1800" baseline="0" dirty="0" smtClean="0">
                          <a:solidFill>
                            <a:schemeClr val="tx2"/>
                          </a:solidFill>
                        </a:rPr>
                        <a:t> of change</a:t>
                      </a:r>
                    </a:p>
                    <a:p>
                      <a:pPr algn="ctr"/>
                      <a:r>
                        <a:rPr lang="en-US" sz="1800" baseline="0" dirty="0" smtClean="0">
                          <a:solidFill>
                            <a:schemeClr val="tx2"/>
                          </a:solidFill>
                        </a:rPr>
                        <a:t>%</a:t>
                      </a:r>
                      <a:endParaRPr lang="en-US" sz="1800" dirty="0">
                        <a:solidFill>
                          <a:schemeClr val="tx2"/>
                        </a:solidFill>
                      </a:endParaRPr>
                    </a:p>
                  </a:txBody>
                  <a:tcPr marT="45733" marB="45733"/>
                </a:tc>
                <a:tc>
                  <a:txBody>
                    <a:bodyPr/>
                    <a:lstStyle/>
                    <a:p>
                      <a:pPr algn="ctr"/>
                      <a:r>
                        <a:rPr lang="en-US" sz="1800" dirty="0" smtClean="0">
                          <a:solidFill>
                            <a:schemeClr val="tx2"/>
                          </a:solidFill>
                        </a:rPr>
                        <a:t>Runoff Length</a:t>
                      </a:r>
                    </a:p>
                    <a:p>
                      <a:pPr algn="ctr"/>
                      <a:r>
                        <a:rPr lang="en-US" sz="1800" dirty="0" smtClean="0">
                          <a:solidFill>
                            <a:schemeClr val="tx2"/>
                          </a:solidFill>
                        </a:rPr>
                        <a:t>0%</a:t>
                      </a:r>
                      <a:r>
                        <a:rPr lang="en-US" sz="1800" baseline="0" dirty="0" smtClean="0">
                          <a:solidFill>
                            <a:schemeClr val="tx2"/>
                          </a:solidFill>
                        </a:rPr>
                        <a:t> to 4%</a:t>
                      </a:r>
                      <a:endParaRPr lang="en-US" sz="1800" dirty="0">
                        <a:solidFill>
                          <a:schemeClr val="tx2"/>
                        </a:solidFill>
                      </a:endParaRPr>
                    </a:p>
                  </a:txBody>
                  <a:tcPr marT="45733" marB="45733"/>
                </a:tc>
                <a:tc>
                  <a:txBody>
                    <a:bodyPr/>
                    <a:lstStyle/>
                    <a:p>
                      <a:pPr algn="ctr"/>
                      <a:r>
                        <a:rPr lang="en-US" sz="1800" dirty="0" err="1" smtClean="0">
                          <a:solidFill>
                            <a:schemeClr val="tx2"/>
                          </a:solidFill>
                        </a:rPr>
                        <a:t>Runout</a:t>
                      </a:r>
                      <a:r>
                        <a:rPr lang="en-US" sz="1800" dirty="0" smtClean="0">
                          <a:solidFill>
                            <a:schemeClr val="tx2"/>
                          </a:solidFill>
                        </a:rPr>
                        <a:t> Length</a:t>
                      </a:r>
                    </a:p>
                    <a:p>
                      <a:pPr algn="ctr"/>
                      <a:r>
                        <a:rPr lang="en-US" sz="1800" dirty="0" smtClean="0">
                          <a:solidFill>
                            <a:schemeClr val="tx2"/>
                          </a:solidFill>
                        </a:rPr>
                        <a:t>-2%</a:t>
                      </a:r>
                      <a:r>
                        <a:rPr lang="en-US" sz="1800" baseline="0" dirty="0" smtClean="0">
                          <a:solidFill>
                            <a:schemeClr val="tx2"/>
                          </a:solidFill>
                        </a:rPr>
                        <a:t> to 0%</a:t>
                      </a:r>
                      <a:endParaRPr lang="en-US" sz="1800" dirty="0">
                        <a:solidFill>
                          <a:schemeClr val="tx2"/>
                        </a:solidFill>
                      </a:endParaRPr>
                    </a:p>
                  </a:txBody>
                  <a:tcPr marT="45733" marB="45733"/>
                </a:tc>
                <a:extLst>
                  <a:ext uri="{0D108BD9-81ED-4DB2-BD59-A6C34878D82A}">
                    <a16:rowId xmlns:a16="http://schemas.microsoft.com/office/drawing/2014/main" val="10000"/>
                  </a:ext>
                </a:extLst>
              </a:tr>
              <a:tr h="370949">
                <a:tc>
                  <a:txBody>
                    <a:bodyPr/>
                    <a:lstStyle/>
                    <a:p>
                      <a:pPr algn="ctr"/>
                      <a:r>
                        <a:rPr lang="en-US" sz="1600" dirty="0" smtClean="0"/>
                        <a:t>15</a:t>
                      </a:r>
                      <a:endParaRPr lang="en-US" sz="1600" dirty="0"/>
                    </a:p>
                  </a:txBody>
                  <a:tcPr marT="45733" marB="45733"/>
                </a:tc>
                <a:tc>
                  <a:txBody>
                    <a:bodyPr/>
                    <a:lstStyle/>
                    <a:p>
                      <a:pPr algn="ctr"/>
                      <a:r>
                        <a:rPr lang="en-US" sz="1600" dirty="0" smtClean="0"/>
                        <a:t>0.78  (1.56’ in 200’)  (0.0078)</a:t>
                      </a:r>
                      <a:endParaRPr lang="en-US" sz="1600" dirty="0"/>
                    </a:p>
                  </a:txBody>
                  <a:tcPr marT="45733" marB="45733"/>
                </a:tc>
                <a:tc>
                  <a:txBody>
                    <a:bodyPr/>
                    <a:lstStyle/>
                    <a:p>
                      <a:pPr algn="ctr"/>
                      <a:r>
                        <a:rPr lang="en-US" sz="1800" dirty="0" smtClean="0"/>
                        <a:t>512.82’</a:t>
                      </a:r>
                      <a:endParaRPr lang="en-US" sz="1800" dirty="0"/>
                    </a:p>
                  </a:txBody>
                  <a:tcPr marT="45733" marB="45733"/>
                </a:tc>
                <a:tc>
                  <a:txBody>
                    <a:bodyPr/>
                    <a:lstStyle/>
                    <a:p>
                      <a:pPr algn="ctr"/>
                      <a:r>
                        <a:rPr lang="en-US" sz="1800" dirty="0" smtClean="0"/>
                        <a:t>256.41’</a:t>
                      </a:r>
                      <a:endParaRPr lang="en-US" sz="1800" dirty="0"/>
                    </a:p>
                  </a:txBody>
                  <a:tcPr marT="45733" marB="45733"/>
                </a:tc>
                <a:extLst>
                  <a:ext uri="{0D108BD9-81ED-4DB2-BD59-A6C34878D82A}">
                    <a16:rowId xmlns:a16="http://schemas.microsoft.com/office/drawing/2014/main" val="10001"/>
                  </a:ext>
                </a:extLst>
              </a:tr>
              <a:tr h="370949">
                <a:tc>
                  <a:txBody>
                    <a:bodyPr/>
                    <a:lstStyle/>
                    <a:p>
                      <a:pPr algn="ctr"/>
                      <a:r>
                        <a:rPr lang="en-US" sz="1600" dirty="0" smtClean="0"/>
                        <a:t>25</a:t>
                      </a:r>
                      <a:endParaRPr lang="en-US" sz="1600" dirty="0"/>
                    </a:p>
                  </a:txBody>
                  <a:tcPr marT="45733" marB="45733"/>
                </a:tc>
                <a:tc>
                  <a:txBody>
                    <a:bodyPr/>
                    <a:lstStyle/>
                    <a:p>
                      <a:pPr algn="ctr"/>
                      <a:r>
                        <a:rPr lang="en-US" sz="1600" dirty="0" smtClean="0"/>
                        <a:t>0.70  (1.40’ in</a:t>
                      </a:r>
                      <a:r>
                        <a:rPr lang="en-US" sz="1600" baseline="0" dirty="0" smtClean="0"/>
                        <a:t> 200’)  (0.0070)</a:t>
                      </a:r>
                      <a:endParaRPr lang="en-US" sz="1600" dirty="0"/>
                    </a:p>
                  </a:txBody>
                  <a:tcPr marT="45733" marB="45733"/>
                </a:tc>
                <a:tc>
                  <a:txBody>
                    <a:bodyPr/>
                    <a:lstStyle/>
                    <a:p>
                      <a:pPr algn="ctr"/>
                      <a:r>
                        <a:rPr lang="en-US" sz="1800" dirty="0" smtClean="0"/>
                        <a:t>571.42’</a:t>
                      </a:r>
                      <a:endParaRPr lang="en-US" sz="1800" dirty="0"/>
                    </a:p>
                  </a:txBody>
                  <a:tcPr marT="45733" marB="45733"/>
                </a:tc>
                <a:tc>
                  <a:txBody>
                    <a:bodyPr/>
                    <a:lstStyle/>
                    <a:p>
                      <a:pPr algn="ctr"/>
                      <a:r>
                        <a:rPr lang="en-US" sz="1800" dirty="0" smtClean="0"/>
                        <a:t>285.71’</a:t>
                      </a:r>
                      <a:endParaRPr lang="en-US" sz="1800" dirty="0"/>
                    </a:p>
                  </a:txBody>
                  <a:tcPr marT="45733" marB="45733"/>
                </a:tc>
                <a:extLst>
                  <a:ext uri="{0D108BD9-81ED-4DB2-BD59-A6C34878D82A}">
                    <a16:rowId xmlns:a16="http://schemas.microsoft.com/office/drawing/2014/main" val="10002"/>
                  </a:ext>
                </a:extLst>
              </a:tr>
              <a:tr h="370949">
                <a:tc>
                  <a:txBody>
                    <a:bodyPr/>
                    <a:lstStyle/>
                    <a:p>
                      <a:pPr algn="ctr"/>
                      <a:r>
                        <a:rPr lang="en-US" sz="1600" dirty="0" smtClean="0"/>
                        <a:t>35</a:t>
                      </a:r>
                      <a:endParaRPr lang="en-US" sz="1600" dirty="0"/>
                    </a:p>
                  </a:txBody>
                  <a:tcPr marT="45733" marB="45733"/>
                </a:tc>
                <a:tc>
                  <a:txBody>
                    <a:bodyPr/>
                    <a:lstStyle/>
                    <a:p>
                      <a:pPr algn="ctr"/>
                      <a:r>
                        <a:rPr lang="en-US" sz="1600" dirty="0" smtClean="0"/>
                        <a:t>0.62  (1.24’ in 200’)  (0.0062)</a:t>
                      </a:r>
                      <a:endParaRPr lang="en-US" sz="1600" dirty="0"/>
                    </a:p>
                  </a:txBody>
                  <a:tcPr marT="45733" marB="45733"/>
                </a:tc>
                <a:tc>
                  <a:txBody>
                    <a:bodyPr/>
                    <a:lstStyle/>
                    <a:p>
                      <a:pPr algn="ctr"/>
                      <a:r>
                        <a:rPr lang="en-US" sz="1800" dirty="0" smtClean="0"/>
                        <a:t>645.16’</a:t>
                      </a:r>
                      <a:endParaRPr lang="en-US" sz="1800" dirty="0"/>
                    </a:p>
                  </a:txBody>
                  <a:tcPr marT="45733" marB="45733"/>
                </a:tc>
                <a:tc>
                  <a:txBody>
                    <a:bodyPr/>
                    <a:lstStyle/>
                    <a:p>
                      <a:pPr algn="ctr"/>
                      <a:r>
                        <a:rPr lang="en-US" sz="1800" dirty="0" smtClean="0"/>
                        <a:t>322.58’</a:t>
                      </a:r>
                      <a:endParaRPr lang="en-US" sz="1800" dirty="0"/>
                    </a:p>
                  </a:txBody>
                  <a:tcPr marT="45733" marB="45733"/>
                </a:tc>
                <a:extLst>
                  <a:ext uri="{0D108BD9-81ED-4DB2-BD59-A6C34878D82A}">
                    <a16:rowId xmlns:a16="http://schemas.microsoft.com/office/drawing/2014/main" val="10003"/>
                  </a:ext>
                </a:extLst>
              </a:tr>
              <a:tr h="370949">
                <a:tc>
                  <a:txBody>
                    <a:bodyPr/>
                    <a:lstStyle/>
                    <a:p>
                      <a:pPr algn="ctr"/>
                      <a:r>
                        <a:rPr lang="en-US" sz="1600" dirty="0" smtClean="0"/>
                        <a:t>45</a:t>
                      </a:r>
                      <a:endParaRPr lang="en-US" sz="1600" dirty="0"/>
                    </a:p>
                  </a:txBody>
                  <a:tcPr marT="45733" marB="45733"/>
                </a:tc>
                <a:tc>
                  <a:txBody>
                    <a:bodyPr/>
                    <a:lstStyle/>
                    <a:p>
                      <a:pPr algn="ctr"/>
                      <a:r>
                        <a:rPr lang="en-US" sz="1600" dirty="0" smtClean="0"/>
                        <a:t>0.54  (1.08’ in 200’)  (0.0054)</a:t>
                      </a:r>
                      <a:endParaRPr lang="en-US" sz="1600" dirty="0"/>
                    </a:p>
                  </a:txBody>
                  <a:tcPr marT="45733" marB="45733"/>
                </a:tc>
                <a:tc>
                  <a:txBody>
                    <a:bodyPr/>
                    <a:lstStyle/>
                    <a:p>
                      <a:pPr algn="ctr"/>
                      <a:r>
                        <a:rPr lang="en-US" sz="1800" dirty="0" smtClean="0"/>
                        <a:t>740.74’</a:t>
                      </a:r>
                      <a:endParaRPr lang="en-US" sz="1800" dirty="0"/>
                    </a:p>
                  </a:txBody>
                  <a:tcPr marT="45733" marB="45733"/>
                </a:tc>
                <a:tc>
                  <a:txBody>
                    <a:bodyPr/>
                    <a:lstStyle/>
                    <a:p>
                      <a:pPr algn="ctr"/>
                      <a:r>
                        <a:rPr lang="en-US" sz="1800" dirty="0" smtClean="0"/>
                        <a:t>370.37’</a:t>
                      </a:r>
                      <a:endParaRPr lang="en-US" sz="1800" dirty="0"/>
                    </a:p>
                  </a:txBody>
                  <a:tcPr marT="45733" marB="45733"/>
                </a:tc>
                <a:extLst>
                  <a:ext uri="{0D108BD9-81ED-4DB2-BD59-A6C34878D82A}">
                    <a16:rowId xmlns:a16="http://schemas.microsoft.com/office/drawing/2014/main" val="10004"/>
                  </a:ext>
                </a:extLst>
              </a:tr>
              <a:tr h="370949">
                <a:tc>
                  <a:txBody>
                    <a:bodyPr/>
                    <a:lstStyle/>
                    <a:p>
                      <a:pPr algn="ctr"/>
                      <a:r>
                        <a:rPr lang="en-US" sz="1600" dirty="0" smtClean="0"/>
                        <a:t>50</a:t>
                      </a:r>
                      <a:endParaRPr lang="en-US" sz="1600" dirty="0"/>
                    </a:p>
                  </a:txBody>
                  <a:tcPr marT="45733" marB="45733"/>
                </a:tc>
                <a:tc>
                  <a:txBody>
                    <a:bodyPr/>
                    <a:lstStyle/>
                    <a:p>
                      <a:pPr algn="ctr"/>
                      <a:r>
                        <a:rPr lang="en-US" sz="1600" dirty="0" smtClean="0"/>
                        <a:t>0.50  (1.00’ in 200’)  (0.0050)</a:t>
                      </a:r>
                      <a:endParaRPr lang="en-US" sz="1600" dirty="0"/>
                    </a:p>
                  </a:txBody>
                  <a:tcPr marT="45733" marB="45733"/>
                </a:tc>
                <a:tc>
                  <a:txBody>
                    <a:bodyPr/>
                    <a:lstStyle/>
                    <a:p>
                      <a:pPr algn="ctr"/>
                      <a:r>
                        <a:rPr lang="en-US" sz="1800" dirty="0" smtClean="0"/>
                        <a:t>800.00’</a:t>
                      </a:r>
                      <a:endParaRPr lang="en-US" sz="1800" dirty="0"/>
                    </a:p>
                  </a:txBody>
                  <a:tcPr marT="45733" marB="45733"/>
                </a:tc>
                <a:tc>
                  <a:txBody>
                    <a:bodyPr/>
                    <a:lstStyle/>
                    <a:p>
                      <a:pPr algn="ctr"/>
                      <a:r>
                        <a:rPr lang="en-US" sz="1800" dirty="0" smtClean="0"/>
                        <a:t>400.00’</a:t>
                      </a:r>
                      <a:endParaRPr lang="en-US" sz="1800" dirty="0"/>
                    </a:p>
                  </a:txBody>
                  <a:tcPr marT="45733" marB="45733"/>
                </a:tc>
                <a:extLst>
                  <a:ext uri="{0D108BD9-81ED-4DB2-BD59-A6C34878D82A}">
                    <a16:rowId xmlns:a16="http://schemas.microsoft.com/office/drawing/2014/main" val="10005"/>
                  </a:ext>
                </a:extLst>
              </a:tr>
              <a:tr h="370949">
                <a:tc>
                  <a:txBody>
                    <a:bodyPr/>
                    <a:lstStyle/>
                    <a:p>
                      <a:pPr algn="ctr"/>
                      <a:r>
                        <a:rPr lang="en-US" sz="1600" dirty="0" smtClean="0"/>
                        <a:t>60</a:t>
                      </a:r>
                      <a:endParaRPr lang="en-US" sz="1600" dirty="0"/>
                    </a:p>
                  </a:txBody>
                  <a:tcPr marT="45733" marB="45733"/>
                </a:tc>
                <a:tc>
                  <a:txBody>
                    <a:bodyPr/>
                    <a:lstStyle/>
                    <a:p>
                      <a:pPr algn="ctr"/>
                      <a:r>
                        <a:rPr lang="en-US" sz="1600" dirty="0" smtClean="0"/>
                        <a:t>0.45  (0.90’ in 200’) (0.0045)</a:t>
                      </a:r>
                      <a:endParaRPr lang="en-US" sz="1600" dirty="0"/>
                    </a:p>
                  </a:txBody>
                  <a:tcPr marT="45733" marB="45733"/>
                </a:tc>
                <a:tc>
                  <a:txBody>
                    <a:bodyPr/>
                    <a:lstStyle/>
                    <a:p>
                      <a:pPr algn="ctr"/>
                      <a:r>
                        <a:rPr lang="en-US" sz="1800" dirty="0" smtClean="0"/>
                        <a:t>888.89’</a:t>
                      </a:r>
                      <a:endParaRPr lang="en-US" sz="1800" dirty="0"/>
                    </a:p>
                  </a:txBody>
                  <a:tcPr marT="45733" marB="45733"/>
                </a:tc>
                <a:tc>
                  <a:txBody>
                    <a:bodyPr/>
                    <a:lstStyle/>
                    <a:p>
                      <a:pPr algn="ctr"/>
                      <a:r>
                        <a:rPr lang="en-US" sz="1800" dirty="0" smtClean="0"/>
                        <a:t>444.45’</a:t>
                      </a:r>
                      <a:endParaRPr lang="en-US" sz="1800" dirty="0"/>
                    </a:p>
                  </a:txBody>
                  <a:tcPr marT="45733" marB="45733"/>
                </a:tc>
                <a:extLst>
                  <a:ext uri="{0D108BD9-81ED-4DB2-BD59-A6C34878D82A}">
                    <a16:rowId xmlns:a16="http://schemas.microsoft.com/office/drawing/2014/main" val="10006"/>
                  </a:ext>
                </a:extLst>
              </a:tr>
              <a:tr h="370949">
                <a:tc>
                  <a:txBody>
                    <a:bodyPr/>
                    <a:lstStyle/>
                    <a:p>
                      <a:pPr algn="ctr"/>
                      <a:r>
                        <a:rPr lang="en-US" sz="1600" dirty="0" smtClean="0"/>
                        <a:t>65</a:t>
                      </a:r>
                      <a:endParaRPr lang="en-US" sz="1600" dirty="0"/>
                    </a:p>
                  </a:txBody>
                  <a:tcPr marT="45733" marB="45733"/>
                </a:tc>
                <a:tc>
                  <a:txBody>
                    <a:bodyPr/>
                    <a:lstStyle/>
                    <a:p>
                      <a:pPr algn="ctr"/>
                      <a:r>
                        <a:rPr lang="en-US" sz="1600" dirty="0" smtClean="0"/>
                        <a:t>0.43  (0.86’ in 200’)  (0.0043)</a:t>
                      </a:r>
                      <a:endParaRPr lang="en-US" sz="1600" dirty="0"/>
                    </a:p>
                  </a:txBody>
                  <a:tcPr marT="45733" marB="45733"/>
                </a:tc>
                <a:tc>
                  <a:txBody>
                    <a:bodyPr/>
                    <a:lstStyle/>
                    <a:p>
                      <a:pPr algn="ctr"/>
                      <a:r>
                        <a:rPr lang="en-US" sz="1800" dirty="0" smtClean="0"/>
                        <a:t>930.23’</a:t>
                      </a:r>
                      <a:endParaRPr lang="en-US" sz="1800" dirty="0"/>
                    </a:p>
                  </a:txBody>
                  <a:tcPr marT="45733" marB="45733"/>
                </a:tc>
                <a:tc>
                  <a:txBody>
                    <a:bodyPr/>
                    <a:lstStyle/>
                    <a:p>
                      <a:pPr algn="ctr"/>
                      <a:r>
                        <a:rPr lang="en-US" sz="1800" dirty="0" smtClean="0"/>
                        <a:t>465.12’</a:t>
                      </a:r>
                      <a:endParaRPr lang="en-US" sz="1800" dirty="0"/>
                    </a:p>
                  </a:txBody>
                  <a:tcPr marT="45733" marB="45733"/>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647720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pPr eaLnBrk="1" hangingPunct="1"/>
            <a:r>
              <a:rPr lang="en-US" altLang="en-US" smtClean="0"/>
              <a:t>Compound Superelevation</a:t>
            </a:r>
          </a:p>
        </p:txBody>
      </p:sp>
      <p:cxnSp>
        <p:nvCxnSpPr>
          <p:cNvPr id="4" name="Straight Connector 3"/>
          <p:cNvCxnSpPr/>
          <p:nvPr/>
        </p:nvCxnSpPr>
        <p:spPr>
          <a:xfrm>
            <a:off x="1828800" y="4800600"/>
            <a:ext cx="8534400" cy="76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828800" y="5105400"/>
            <a:ext cx="8534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828800" y="5410200"/>
            <a:ext cx="8534400" cy="76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828800" y="5715000"/>
            <a:ext cx="8534400" cy="76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28800" y="4495800"/>
            <a:ext cx="8534400" cy="76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828800" y="4191000"/>
            <a:ext cx="8534400" cy="76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828800" y="6019800"/>
            <a:ext cx="8534400" cy="76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828800" y="2209800"/>
            <a:ext cx="8534400" cy="76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28800" y="2514600"/>
            <a:ext cx="85344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828800" y="2819400"/>
            <a:ext cx="8534400" cy="76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828800" y="3124200"/>
            <a:ext cx="8534400" cy="76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828800" y="1905000"/>
            <a:ext cx="8534400" cy="76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828800" y="1600200"/>
            <a:ext cx="8534400" cy="76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28800" y="3429000"/>
            <a:ext cx="8534400" cy="762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1838325" y="1933576"/>
            <a:ext cx="8401050" cy="981075"/>
          </a:xfrm>
          <a:custGeom>
            <a:avLst/>
            <a:gdLst>
              <a:gd name="connsiteX0" fmla="*/ 0 w 8401050"/>
              <a:gd name="connsiteY0" fmla="*/ 885825 h 981075"/>
              <a:gd name="connsiteX1" fmla="*/ 1019175 w 8401050"/>
              <a:gd name="connsiteY1" fmla="*/ 895350 h 981075"/>
              <a:gd name="connsiteX2" fmla="*/ 1781175 w 8401050"/>
              <a:gd name="connsiteY2" fmla="*/ 0 h 981075"/>
              <a:gd name="connsiteX3" fmla="*/ 3209925 w 8401050"/>
              <a:gd name="connsiteY3" fmla="*/ 19050 h 981075"/>
              <a:gd name="connsiteX4" fmla="*/ 3857625 w 8401050"/>
              <a:gd name="connsiteY4" fmla="*/ 923925 h 981075"/>
              <a:gd name="connsiteX5" fmla="*/ 4724400 w 8401050"/>
              <a:gd name="connsiteY5" fmla="*/ 923925 h 981075"/>
              <a:gd name="connsiteX6" fmla="*/ 5295900 w 8401050"/>
              <a:gd name="connsiteY6" fmla="*/ 28575 h 981075"/>
              <a:gd name="connsiteX7" fmla="*/ 6886575 w 8401050"/>
              <a:gd name="connsiteY7" fmla="*/ 47625 h 981075"/>
              <a:gd name="connsiteX8" fmla="*/ 7486650 w 8401050"/>
              <a:gd name="connsiteY8" fmla="*/ 971550 h 981075"/>
              <a:gd name="connsiteX9" fmla="*/ 8401050 w 8401050"/>
              <a:gd name="connsiteY9" fmla="*/ 981075 h 981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1050" h="981075">
                <a:moveTo>
                  <a:pt x="0" y="885825"/>
                </a:moveTo>
                <a:lnTo>
                  <a:pt x="1019175" y="895350"/>
                </a:lnTo>
                <a:lnTo>
                  <a:pt x="1781175" y="0"/>
                </a:lnTo>
                <a:lnTo>
                  <a:pt x="3209925" y="19050"/>
                </a:lnTo>
                <a:lnTo>
                  <a:pt x="3857625" y="923925"/>
                </a:lnTo>
                <a:lnTo>
                  <a:pt x="4724400" y="923925"/>
                </a:lnTo>
                <a:lnTo>
                  <a:pt x="5295900" y="28575"/>
                </a:lnTo>
                <a:lnTo>
                  <a:pt x="6886575" y="47625"/>
                </a:lnTo>
                <a:lnTo>
                  <a:pt x="7486650" y="971550"/>
                </a:lnTo>
                <a:lnTo>
                  <a:pt x="8401050" y="981075"/>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0" name="Freeform 19"/>
          <p:cNvSpPr/>
          <p:nvPr/>
        </p:nvSpPr>
        <p:spPr>
          <a:xfrm>
            <a:off x="1847851" y="1933575"/>
            <a:ext cx="8353425" cy="990600"/>
          </a:xfrm>
          <a:custGeom>
            <a:avLst/>
            <a:gdLst>
              <a:gd name="connsiteX0" fmla="*/ 0 w 8353425"/>
              <a:gd name="connsiteY0" fmla="*/ 885825 h 990600"/>
              <a:gd name="connsiteX1" fmla="*/ 1028700 w 8353425"/>
              <a:gd name="connsiteY1" fmla="*/ 904875 h 990600"/>
              <a:gd name="connsiteX2" fmla="*/ 1781175 w 8353425"/>
              <a:gd name="connsiteY2" fmla="*/ 0 h 990600"/>
              <a:gd name="connsiteX3" fmla="*/ 3209925 w 8353425"/>
              <a:gd name="connsiteY3" fmla="*/ 19050 h 990600"/>
              <a:gd name="connsiteX4" fmla="*/ 5286375 w 8353425"/>
              <a:gd name="connsiteY4" fmla="*/ 28575 h 990600"/>
              <a:gd name="connsiteX5" fmla="*/ 6905625 w 8353425"/>
              <a:gd name="connsiteY5" fmla="*/ 57150 h 990600"/>
              <a:gd name="connsiteX6" fmla="*/ 7477125 w 8353425"/>
              <a:gd name="connsiteY6" fmla="*/ 971550 h 990600"/>
              <a:gd name="connsiteX7" fmla="*/ 8353425 w 8353425"/>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53425" h="990600">
                <a:moveTo>
                  <a:pt x="0" y="885825"/>
                </a:moveTo>
                <a:lnTo>
                  <a:pt x="1028700" y="904875"/>
                </a:lnTo>
                <a:lnTo>
                  <a:pt x="1781175" y="0"/>
                </a:lnTo>
                <a:lnTo>
                  <a:pt x="3209925" y="19050"/>
                </a:lnTo>
                <a:lnTo>
                  <a:pt x="5286375" y="28575"/>
                </a:lnTo>
                <a:lnTo>
                  <a:pt x="6905625" y="57150"/>
                </a:lnTo>
                <a:lnTo>
                  <a:pt x="7477125" y="971550"/>
                </a:lnTo>
                <a:lnTo>
                  <a:pt x="8353425" y="990600"/>
                </a:lnTo>
              </a:path>
            </a:pathLst>
          </a:custGeom>
          <a:ln w="1905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2" name="Freeform 21"/>
          <p:cNvSpPr/>
          <p:nvPr/>
        </p:nvSpPr>
        <p:spPr>
          <a:xfrm>
            <a:off x="1838325" y="4267200"/>
            <a:ext cx="8477250" cy="1238250"/>
          </a:xfrm>
          <a:custGeom>
            <a:avLst/>
            <a:gdLst>
              <a:gd name="connsiteX0" fmla="*/ 0 w 8477250"/>
              <a:gd name="connsiteY0" fmla="*/ 1133475 h 1238250"/>
              <a:gd name="connsiteX1" fmla="*/ 1019175 w 8477250"/>
              <a:gd name="connsiteY1" fmla="*/ 1152525 h 1238250"/>
              <a:gd name="connsiteX2" fmla="*/ 1771650 w 8477250"/>
              <a:gd name="connsiteY2" fmla="*/ 257175 h 1238250"/>
              <a:gd name="connsiteX3" fmla="*/ 3209925 w 8477250"/>
              <a:gd name="connsiteY3" fmla="*/ 266700 h 1238250"/>
              <a:gd name="connsiteX4" fmla="*/ 3857625 w 8477250"/>
              <a:gd name="connsiteY4" fmla="*/ 1171575 h 1238250"/>
              <a:gd name="connsiteX5" fmla="*/ 4724400 w 8477250"/>
              <a:gd name="connsiteY5" fmla="*/ 1171575 h 1238250"/>
              <a:gd name="connsiteX6" fmla="*/ 5467350 w 8477250"/>
              <a:gd name="connsiteY6" fmla="*/ 0 h 1238250"/>
              <a:gd name="connsiteX7" fmla="*/ 7048500 w 8477250"/>
              <a:gd name="connsiteY7" fmla="*/ 19050 h 1238250"/>
              <a:gd name="connsiteX8" fmla="*/ 7820025 w 8477250"/>
              <a:gd name="connsiteY8" fmla="*/ 1238250 h 1238250"/>
              <a:gd name="connsiteX9" fmla="*/ 8477250 w 8477250"/>
              <a:gd name="connsiteY9" fmla="*/ 1238250 h 123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77250" h="1238250">
                <a:moveTo>
                  <a:pt x="0" y="1133475"/>
                </a:moveTo>
                <a:lnTo>
                  <a:pt x="1019175" y="1152525"/>
                </a:lnTo>
                <a:lnTo>
                  <a:pt x="1771650" y="257175"/>
                </a:lnTo>
                <a:lnTo>
                  <a:pt x="3209925" y="266700"/>
                </a:lnTo>
                <a:lnTo>
                  <a:pt x="3857625" y="1171575"/>
                </a:lnTo>
                <a:lnTo>
                  <a:pt x="4724400" y="1171575"/>
                </a:lnTo>
                <a:lnTo>
                  <a:pt x="5467350" y="0"/>
                </a:lnTo>
                <a:lnTo>
                  <a:pt x="7048500" y="19050"/>
                </a:lnTo>
                <a:lnTo>
                  <a:pt x="7820025" y="1238250"/>
                </a:lnTo>
                <a:lnTo>
                  <a:pt x="8477250" y="1238250"/>
                </a:lnTo>
              </a:path>
            </a:pathLst>
          </a:cu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24" name="Freeform 23"/>
          <p:cNvSpPr/>
          <p:nvPr/>
        </p:nvSpPr>
        <p:spPr>
          <a:xfrm>
            <a:off x="1847851" y="4276726"/>
            <a:ext cx="8505825" cy="1228725"/>
          </a:xfrm>
          <a:custGeom>
            <a:avLst/>
            <a:gdLst>
              <a:gd name="connsiteX0" fmla="*/ 0 w 8505825"/>
              <a:gd name="connsiteY0" fmla="*/ 1123950 h 1228725"/>
              <a:gd name="connsiteX1" fmla="*/ 1028700 w 8505825"/>
              <a:gd name="connsiteY1" fmla="*/ 1143000 h 1228725"/>
              <a:gd name="connsiteX2" fmla="*/ 1762125 w 8505825"/>
              <a:gd name="connsiteY2" fmla="*/ 257175 h 1228725"/>
              <a:gd name="connsiteX3" fmla="*/ 3219450 w 8505825"/>
              <a:gd name="connsiteY3" fmla="*/ 266700 h 1228725"/>
              <a:gd name="connsiteX4" fmla="*/ 5467350 w 8505825"/>
              <a:gd name="connsiteY4" fmla="*/ 0 h 1228725"/>
              <a:gd name="connsiteX5" fmla="*/ 7067550 w 8505825"/>
              <a:gd name="connsiteY5" fmla="*/ 19050 h 1228725"/>
              <a:gd name="connsiteX6" fmla="*/ 7810500 w 8505825"/>
              <a:gd name="connsiteY6" fmla="*/ 1228725 h 1228725"/>
              <a:gd name="connsiteX7" fmla="*/ 8505825 w 8505825"/>
              <a:gd name="connsiteY7" fmla="*/ 1228725 h 122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05825" h="1228725">
                <a:moveTo>
                  <a:pt x="0" y="1123950"/>
                </a:moveTo>
                <a:lnTo>
                  <a:pt x="1028700" y="1143000"/>
                </a:lnTo>
                <a:lnTo>
                  <a:pt x="1762125" y="257175"/>
                </a:lnTo>
                <a:lnTo>
                  <a:pt x="3219450" y="266700"/>
                </a:lnTo>
                <a:lnTo>
                  <a:pt x="5467350" y="0"/>
                </a:lnTo>
                <a:lnTo>
                  <a:pt x="7067550" y="19050"/>
                </a:lnTo>
                <a:lnTo>
                  <a:pt x="7810500" y="1228725"/>
                </a:lnTo>
                <a:lnTo>
                  <a:pt x="8505825" y="1228725"/>
                </a:lnTo>
              </a:path>
            </a:pathLst>
          </a:custGeom>
          <a:ln w="1905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7429" name="TextBox 24"/>
          <p:cNvSpPr txBox="1">
            <a:spLocks noChangeArrowheads="1"/>
          </p:cNvSpPr>
          <p:nvPr/>
        </p:nvSpPr>
        <p:spPr bwMode="auto">
          <a:xfrm>
            <a:off x="3124201" y="3706813"/>
            <a:ext cx="2398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Increasing Station </a:t>
            </a:r>
            <a:r>
              <a:rPr lang="en-US" altLang="en-US" sz="1800">
                <a:latin typeface="Arial" panose="020B0604020202020204" pitchFamily="34" charset="0"/>
                <a:sym typeface="Wingdings" panose="05000000000000000000" pitchFamily="2" charset="2"/>
              </a:rPr>
              <a:t></a:t>
            </a:r>
          </a:p>
          <a:p>
            <a:pPr eaLnBrk="1" hangingPunct="1">
              <a:spcBef>
                <a:spcPct val="0"/>
              </a:spcBef>
              <a:buFontTx/>
              <a:buNone/>
            </a:pPr>
            <a:endParaRPr lang="en-US" altLang="en-US" sz="1800">
              <a:latin typeface="Arial" panose="020B0604020202020204" pitchFamily="34" charset="0"/>
            </a:endParaRPr>
          </a:p>
        </p:txBody>
      </p:sp>
      <p:sp>
        <p:nvSpPr>
          <p:cNvPr id="17430" name="TextBox 25"/>
          <p:cNvSpPr txBox="1">
            <a:spLocks noChangeArrowheads="1"/>
          </p:cNvSpPr>
          <p:nvPr/>
        </p:nvSpPr>
        <p:spPr bwMode="auto">
          <a:xfrm>
            <a:off x="1543051" y="4914900"/>
            <a:ext cx="51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0%</a:t>
            </a:r>
          </a:p>
        </p:txBody>
      </p:sp>
      <p:sp>
        <p:nvSpPr>
          <p:cNvPr id="17431" name="TextBox 26"/>
          <p:cNvSpPr txBox="1">
            <a:spLocks noChangeArrowheads="1"/>
          </p:cNvSpPr>
          <p:nvPr/>
        </p:nvSpPr>
        <p:spPr bwMode="auto">
          <a:xfrm>
            <a:off x="1571626" y="4011614"/>
            <a:ext cx="51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6%</a:t>
            </a:r>
          </a:p>
        </p:txBody>
      </p:sp>
      <p:sp>
        <p:nvSpPr>
          <p:cNvPr id="17432" name="TextBox 27"/>
          <p:cNvSpPr txBox="1">
            <a:spLocks noChangeArrowheads="1"/>
          </p:cNvSpPr>
          <p:nvPr/>
        </p:nvSpPr>
        <p:spPr bwMode="auto">
          <a:xfrm>
            <a:off x="1543051" y="5838825"/>
            <a:ext cx="595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-6%</a:t>
            </a:r>
          </a:p>
        </p:txBody>
      </p:sp>
      <p:sp>
        <p:nvSpPr>
          <p:cNvPr id="17433" name="TextBox 28"/>
          <p:cNvSpPr txBox="1">
            <a:spLocks noChangeArrowheads="1"/>
          </p:cNvSpPr>
          <p:nvPr/>
        </p:nvSpPr>
        <p:spPr bwMode="auto">
          <a:xfrm>
            <a:off x="1543051" y="2322513"/>
            <a:ext cx="5175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0%</a:t>
            </a:r>
          </a:p>
        </p:txBody>
      </p:sp>
      <p:sp>
        <p:nvSpPr>
          <p:cNvPr id="17434" name="TextBox 29"/>
          <p:cNvSpPr txBox="1">
            <a:spLocks noChangeArrowheads="1"/>
          </p:cNvSpPr>
          <p:nvPr/>
        </p:nvSpPr>
        <p:spPr bwMode="auto">
          <a:xfrm>
            <a:off x="1571626" y="1419225"/>
            <a:ext cx="5175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6%</a:t>
            </a:r>
          </a:p>
        </p:txBody>
      </p:sp>
      <p:sp>
        <p:nvSpPr>
          <p:cNvPr id="17435" name="TextBox 30"/>
          <p:cNvSpPr txBox="1">
            <a:spLocks noChangeArrowheads="1"/>
          </p:cNvSpPr>
          <p:nvPr/>
        </p:nvSpPr>
        <p:spPr bwMode="auto">
          <a:xfrm>
            <a:off x="1543051" y="3246438"/>
            <a:ext cx="595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-6%</a:t>
            </a:r>
          </a:p>
        </p:txBody>
      </p:sp>
      <p:sp>
        <p:nvSpPr>
          <p:cNvPr id="32" name="Rectangular Callout 31"/>
          <p:cNvSpPr/>
          <p:nvPr/>
        </p:nvSpPr>
        <p:spPr>
          <a:xfrm>
            <a:off x="7010400" y="3429000"/>
            <a:ext cx="1905000" cy="533400"/>
          </a:xfrm>
          <a:prstGeom prst="wedgeRectCallout">
            <a:avLst>
              <a:gd name="adj1" fmla="val -67377"/>
              <a:gd name="adj2" fmla="val 1207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2"/>
                </a:solidFill>
              </a:rPr>
              <a:t>Compound Superelevation</a:t>
            </a:r>
          </a:p>
        </p:txBody>
      </p:sp>
      <p:sp>
        <p:nvSpPr>
          <p:cNvPr id="36" name="Rectangular Callout 35"/>
          <p:cNvSpPr/>
          <p:nvPr/>
        </p:nvSpPr>
        <p:spPr>
          <a:xfrm>
            <a:off x="7010400" y="2286000"/>
            <a:ext cx="1905000" cy="533400"/>
          </a:xfrm>
          <a:prstGeom prst="wedgeRectCallout">
            <a:avLst>
              <a:gd name="adj1" fmla="val -74377"/>
              <a:gd name="adj2" fmla="val -10964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tx2"/>
                </a:solidFill>
              </a:rPr>
              <a:t>Compound Superelevation</a:t>
            </a:r>
          </a:p>
        </p:txBody>
      </p:sp>
      <p:cxnSp>
        <p:nvCxnSpPr>
          <p:cNvPr id="44" name="Straight Arrow Connector 43"/>
          <p:cNvCxnSpPr/>
          <p:nvPr/>
        </p:nvCxnSpPr>
        <p:spPr>
          <a:xfrm>
            <a:off x="5715000" y="5715000"/>
            <a:ext cx="838200" cy="158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7439" name="TextBox 44"/>
          <p:cNvSpPr txBox="1">
            <a:spLocks noChangeArrowheads="1"/>
          </p:cNvSpPr>
          <p:nvPr/>
        </p:nvSpPr>
        <p:spPr bwMode="auto">
          <a:xfrm>
            <a:off x="4598988" y="6288088"/>
            <a:ext cx="30146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Compound Maximum Value</a:t>
            </a:r>
          </a:p>
        </p:txBody>
      </p:sp>
      <p:cxnSp>
        <p:nvCxnSpPr>
          <p:cNvPr id="47" name="Straight Connector 46"/>
          <p:cNvCxnSpPr>
            <a:stCxn id="22" idx="4"/>
          </p:cNvCxnSpPr>
          <p:nvPr/>
        </p:nvCxnSpPr>
        <p:spPr>
          <a:xfrm>
            <a:off x="5695950" y="5438775"/>
            <a:ext cx="0" cy="6477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22" idx="5"/>
          </p:cNvCxnSpPr>
          <p:nvPr/>
        </p:nvCxnSpPr>
        <p:spPr>
          <a:xfrm flipH="1">
            <a:off x="6553201" y="5438776"/>
            <a:ext cx="9525" cy="60007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788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Trimble">
  <a:themeElements>
    <a:clrScheme name="Trimble PPT Colors">
      <a:dk1>
        <a:srgbClr val="363545"/>
      </a:dk1>
      <a:lt1>
        <a:srgbClr val="FFFFFF"/>
      </a:lt1>
      <a:dk2>
        <a:srgbClr val="005596"/>
      </a:dk2>
      <a:lt2>
        <a:srgbClr val="2780C7"/>
      </a:lt2>
      <a:accent1>
        <a:srgbClr val="F5C205"/>
      </a:accent1>
      <a:accent2>
        <a:srgbClr val="363545"/>
      </a:accent2>
      <a:accent3>
        <a:srgbClr val="A51D25"/>
      </a:accent3>
      <a:accent4>
        <a:srgbClr val="2780C7"/>
      </a:accent4>
      <a:accent5>
        <a:srgbClr val="005596"/>
      </a:accent5>
      <a:accent6>
        <a:srgbClr val="FFFFFF"/>
      </a:accent6>
      <a:hlink>
        <a:srgbClr val="2780C7"/>
      </a:hlink>
      <a:folHlink>
        <a:srgbClr val="2780C7"/>
      </a:folHlink>
    </a:clrScheme>
    <a:fontScheme name="Const - Heavy and Highw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gray">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a:spPr>
      <a:bodyPr vert="horz" wrap="square" lIns="91440" tIns="45720" rIns="91440" bIns="45720" numCol="1" anchor="t" anchorCtr="0" compatLnSpc="1">
        <a:prstTxWarp prst="textNoShape">
          <a:avLst/>
        </a:prstTxWarp>
      </a:bodyPr>
      <a:lstStyle>
        <a:defPPr marL="0" indent="0">
          <a:buNone/>
          <a:defRPr sz="3200" dirty="0" smtClean="0">
            <a:solidFill>
              <a:srgbClr val="2F95D2"/>
            </a:solidFill>
          </a:defRPr>
        </a:defPPr>
      </a:lstStyle>
    </a:txDef>
  </a:objectDefaults>
  <a:extraClrSchemeLst>
    <a:extraClrScheme>
      <a:clrScheme name="Const - Heavy and Highwa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st - Heavy and Highwa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st - Heavy and Highwa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st - Heavy and Highwa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st - Heavy and Highwa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st - Heavy and Highwa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st - Heavy and Highwa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st - Heavy and Highwa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st - Heavy and Highwa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st - Heavy and Highwa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st - Heavy and Highwa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st - Heavy and Highwa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onst - Heavy and Highway 13">
        <a:dk1>
          <a:srgbClr val="000000"/>
        </a:dk1>
        <a:lt1>
          <a:srgbClr val="00478E"/>
        </a:lt1>
        <a:dk2>
          <a:srgbClr val="FFFFFF"/>
        </a:dk2>
        <a:lt2>
          <a:srgbClr val="002C58"/>
        </a:lt2>
        <a:accent1>
          <a:srgbClr val="F5C205"/>
        </a:accent1>
        <a:accent2>
          <a:srgbClr val="BF311A"/>
        </a:accent2>
        <a:accent3>
          <a:srgbClr val="AAB1C6"/>
        </a:accent3>
        <a:accent4>
          <a:srgbClr val="000000"/>
        </a:accent4>
        <a:accent5>
          <a:srgbClr val="F9DDAA"/>
        </a:accent5>
        <a:accent6>
          <a:srgbClr val="AD2B16"/>
        </a:accent6>
        <a:hlink>
          <a:srgbClr val="3366CC"/>
        </a:hlink>
        <a:folHlink>
          <a:srgbClr val="CC6600"/>
        </a:folHlink>
      </a:clrScheme>
      <a:clrMap bg1="lt1" tx1="dk1" bg2="lt2" tx2="dk2" accent1="accent1" accent2="accent2" accent3="accent3" accent4="accent4" accent5="accent5" accent6="accent6" hlink="hlink" folHlink="folHlink"/>
    </a:extraClrScheme>
    <a:extraClrScheme>
      <a:clrScheme name="Const - Heavy and Highway 14">
        <a:dk1>
          <a:srgbClr val="00478E"/>
        </a:dk1>
        <a:lt1>
          <a:srgbClr val="FFFFFF"/>
        </a:lt1>
        <a:dk2>
          <a:srgbClr val="00478E"/>
        </a:dk2>
        <a:lt2>
          <a:srgbClr val="002C58"/>
        </a:lt2>
        <a:accent1>
          <a:srgbClr val="F5C205"/>
        </a:accent1>
        <a:accent2>
          <a:srgbClr val="BF311A"/>
        </a:accent2>
        <a:accent3>
          <a:srgbClr val="FFFFFF"/>
        </a:accent3>
        <a:accent4>
          <a:srgbClr val="003B78"/>
        </a:accent4>
        <a:accent5>
          <a:srgbClr val="F9DDAA"/>
        </a:accent5>
        <a:accent6>
          <a:srgbClr val="AD2B16"/>
        </a:accent6>
        <a:hlink>
          <a:srgbClr val="3366CC"/>
        </a:hlink>
        <a:folHlink>
          <a:srgbClr val="CC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rimble" id="{AB1A38E3-06C5-43B8-AAB0-A93AF44F99B1}" vid="{8B3883E1-61AE-485D-A3EC-BA638869CFA7}"/>
    </a:ext>
  </a:extLst>
</a:theme>
</file>

<file path=docProps/app.xml><?xml version="1.0" encoding="utf-8"?>
<Properties xmlns="http://schemas.openxmlformats.org/officeDocument/2006/extended-properties" xmlns:vt="http://schemas.openxmlformats.org/officeDocument/2006/docPropsVTypes">
  <Template>Trimble</Template>
  <TotalTime>539</TotalTime>
  <Words>1297</Words>
  <Application>Microsoft Office PowerPoint</Application>
  <PresentationFormat>Widescreen</PresentationFormat>
  <Paragraphs>179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Segoe UI Light</vt:lpstr>
      <vt:lpstr>Wingdings</vt:lpstr>
      <vt:lpstr>Trimble</vt:lpstr>
      <vt:lpstr>Corridors and Superelevations</vt:lpstr>
      <vt:lpstr>Superelevation Terms</vt:lpstr>
      <vt:lpstr>Superelevation With Spirals</vt:lpstr>
      <vt:lpstr>Superelevations With Arcs Only</vt:lpstr>
      <vt:lpstr>Notes on Superelevations In Arcs</vt:lpstr>
      <vt:lpstr>Notes on Superelevations</vt:lpstr>
      <vt:lpstr>Pivot Location Options</vt:lpstr>
      <vt:lpstr>Superelevation Runoff &amp; Runout</vt:lpstr>
      <vt:lpstr>Compound Superelevation</vt:lpstr>
      <vt:lpstr>Reverse Superelevations</vt:lpstr>
      <vt:lpstr>Computing the Reverse &amp; Compound Distances</vt:lpstr>
      <vt:lpstr>Rollover Limits</vt:lpstr>
      <vt:lpstr>Rollover Limits</vt:lpstr>
      <vt:lpstr>Multilane Superelevations</vt:lpstr>
      <vt:lpstr>Managing Superelevations in TBC v5.0</vt:lpstr>
      <vt:lpstr>Superelevation vs Slope Tables</vt:lpstr>
      <vt:lpstr>Helping Yourself Going Forwards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Corridors and Superelevations</dc:title>
  <dc:creator>Alan Sharp</dc:creator>
  <cp:lastModifiedBy>Alan Sharp</cp:lastModifiedBy>
  <cp:revision>9</cp:revision>
  <dcterms:created xsi:type="dcterms:W3CDTF">2018-11-16T19:31:45Z</dcterms:created>
  <dcterms:modified xsi:type="dcterms:W3CDTF">2018-11-20T06:47:56Z</dcterms:modified>
</cp:coreProperties>
</file>