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3.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6.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7.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8.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21.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74" r:id="rId3"/>
    <p:sldMasterId id="2147483686" r:id="rId4"/>
    <p:sldMasterId id="2147483697" r:id="rId5"/>
    <p:sldMasterId id="2147483708" r:id="rId6"/>
    <p:sldMasterId id="2147483720" r:id="rId7"/>
    <p:sldMasterId id="2147483731" r:id="rId8"/>
    <p:sldMasterId id="2147483743" r:id="rId9"/>
    <p:sldMasterId id="2147483754" r:id="rId10"/>
    <p:sldMasterId id="2147483765" r:id="rId11"/>
    <p:sldMasterId id="2147483776" r:id="rId12"/>
    <p:sldMasterId id="2147483788" r:id="rId13"/>
    <p:sldMasterId id="2147483790" r:id="rId14"/>
    <p:sldMasterId id="2147483802" r:id="rId15"/>
    <p:sldMasterId id="2147483813" r:id="rId16"/>
    <p:sldMasterId id="2147483824" r:id="rId17"/>
    <p:sldMasterId id="2147483836" r:id="rId18"/>
    <p:sldMasterId id="2147483847" r:id="rId19"/>
    <p:sldMasterId id="2147483859" r:id="rId20"/>
    <p:sldMasterId id="2147483870" r:id="rId21"/>
    <p:sldMasterId id="2147483881" r:id="rId22"/>
  </p:sldMasterIdLst>
  <p:notesMasterIdLst>
    <p:notesMasterId r:id="rId68"/>
  </p:notesMasterIdLst>
  <p:handoutMasterIdLst>
    <p:handoutMasterId r:id="rId69"/>
  </p:handoutMasterIdLst>
  <p:sldIdLst>
    <p:sldId id="273" r:id="rId23"/>
    <p:sldId id="335" r:id="rId24"/>
    <p:sldId id="301" r:id="rId25"/>
    <p:sldId id="302" r:id="rId26"/>
    <p:sldId id="303" r:id="rId27"/>
    <p:sldId id="260" r:id="rId28"/>
    <p:sldId id="304" r:id="rId29"/>
    <p:sldId id="284" r:id="rId30"/>
    <p:sldId id="283" r:id="rId31"/>
    <p:sldId id="305" r:id="rId32"/>
    <p:sldId id="306" r:id="rId33"/>
    <p:sldId id="300" r:id="rId34"/>
    <p:sldId id="297" r:id="rId35"/>
    <p:sldId id="307" r:id="rId36"/>
    <p:sldId id="308" r:id="rId37"/>
    <p:sldId id="309" r:id="rId38"/>
    <p:sldId id="310" r:id="rId39"/>
    <p:sldId id="336" r:id="rId40"/>
    <p:sldId id="317" r:id="rId41"/>
    <p:sldId id="318" r:id="rId42"/>
    <p:sldId id="319" r:id="rId43"/>
    <p:sldId id="320" r:id="rId44"/>
    <p:sldId id="334" r:id="rId45"/>
    <p:sldId id="321" r:id="rId46"/>
    <p:sldId id="322" r:id="rId47"/>
    <p:sldId id="315" r:id="rId48"/>
    <p:sldId id="323" r:id="rId49"/>
    <p:sldId id="337" r:id="rId50"/>
    <p:sldId id="324" r:id="rId51"/>
    <p:sldId id="311" r:id="rId52"/>
    <p:sldId id="325" r:id="rId53"/>
    <p:sldId id="312" r:id="rId54"/>
    <p:sldId id="316" r:id="rId55"/>
    <p:sldId id="313" r:id="rId56"/>
    <p:sldId id="333" r:id="rId57"/>
    <p:sldId id="314" r:id="rId58"/>
    <p:sldId id="326" r:id="rId59"/>
    <p:sldId id="327" r:id="rId60"/>
    <p:sldId id="328" r:id="rId61"/>
    <p:sldId id="329" r:id="rId62"/>
    <p:sldId id="330" r:id="rId63"/>
    <p:sldId id="331" r:id="rId64"/>
    <p:sldId id="296" r:id="rId65"/>
    <p:sldId id="332" r:id="rId66"/>
    <p:sldId id="339" r:id="rId67"/>
  </p:sldIdLst>
  <p:sldSz cx="12192000" cy="6858000"/>
  <p:notesSz cx="7315200" cy="96012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6466" autoAdjust="0"/>
    <p:restoredTop sz="94918" autoAdjust="0"/>
  </p:normalViewPr>
  <p:slideViewPr>
    <p:cSldViewPr snapToGrid="0">
      <p:cViewPr varScale="1">
        <p:scale>
          <a:sx n="62" d="100"/>
          <a:sy n="62" d="100"/>
        </p:scale>
        <p:origin x="102" y="138"/>
      </p:cViewPr>
      <p:guideLst>
        <p:guide orient="horz" pos="2160"/>
        <p:guide pos="3840"/>
      </p:guideLst>
    </p:cSldViewPr>
  </p:slideViewPr>
  <p:outlineViewPr>
    <p:cViewPr>
      <p:scale>
        <a:sx n="33" d="100"/>
        <a:sy n="33" d="100"/>
      </p:scale>
      <p:origin x="0" y="-163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9" d="100"/>
          <a:sy n="59" d="100"/>
        </p:scale>
        <p:origin x="97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43" tIns="48322" rIns="96643" bIns="48322" rtlCol="0"/>
          <a:lstStyle>
            <a:lvl1pPr algn="l">
              <a:defRPr sz="1200"/>
            </a:lvl1pPr>
          </a:lstStyle>
          <a:p>
            <a:endParaRPr lang="en-US" dirty="0"/>
          </a:p>
        </p:txBody>
      </p:sp>
      <p:sp>
        <p:nvSpPr>
          <p:cNvPr id="3" name="Date Placeholder 2"/>
          <p:cNvSpPr>
            <a:spLocks noGrp="1"/>
          </p:cNvSpPr>
          <p:nvPr>
            <p:ph type="dt" sz="quarter" idx="1"/>
          </p:nvPr>
        </p:nvSpPr>
        <p:spPr>
          <a:xfrm>
            <a:off x="4143588" y="0"/>
            <a:ext cx="3169920" cy="481728"/>
          </a:xfrm>
          <a:prstGeom prst="rect">
            <a:avLst/>
          </a:prstGeom>
        </p:spPr>
        <p:txBody>
          <a:bodyPr vert="horz" lIns="96643" tIns="48322" rIns="96643" bIns="48322" rtlCol="0"/>
          <a:lstStyle>
            <a:lvl1pPr algn="r">
              <a:defRPr sz="1200"/>
            </a:lvl1pPr>
          </a:lstStyle>
          <a:p>
            <a:r>
              <a:rPr lang="en-US" dirty="0"/>
              <a:t>12/17/2019</a:t>
            </a:r>
          </a:p>
        </p:txBody>
      </p:sp>
      <p:sp>
        <p:nvSpPr>
          <p:cNvPr id="4" name="Footer Placeholder 3"/>
          <p:cNvSpPr>
            <a:spLocks noGrp="1"/>
          </p:cNvSpPr>
          <p:nvPr>
            <p:ph type="ftr" sz="quarter" idx="2"/>
          </p:nvPr>
        </p:nvSpPr>
        <p:spPr>
          <a:xfrm>
            <a:off x="0" y="9119476"/>
            <a:ext cx="3169920" cy="481727"/>
          </a:xfrm>
          <a:prstGeom prst="rect">
            <a:avLst/>
          </a:prstGeom>
        </p:spPr>
        <p:txBody>
          <a:bodyPr vert="horz" lIns="96643" tIns="48322" rIns="96643" bIns="483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6"/>
            <a:ext cx="3169920" cy="481727"/>
          </a:xfrm>
          <a:prstGeom prst="rect">
            <a:avLst/>
          </a:prstGeom>
        </p:spPr>
        <p:txBody>
          <a:bodyPr vert="horz" lIns="96643" tIns="48322" rIns="96643" bIns="48322" rtlCol="0" anchor="b"/>
          <a:lstStyle>
            <a:lvl1pPr algn="r">
              <a:defRPr sz="1200"/>
            </a:lvl1pPr>
          </a:lstStyle>
          <a:p>
            <a:fld id="{8E8EEA8E-FED1-4D17-937C-3250A4EC079A}" type="slidenum">
              <a:rPr lang="en-US" smtClean="0"/>
              <a:t>‹#›</a:t>
            </a:fld>
            <a:endParaRPr lang="en-US" dirty="0"/>
          </a:p>
        </p:txBody>
      </p:sp>
    </p:spTree>
    <p:extLst>
      <p:ext uri="{BB962C8B-B14F-4D97-AF65-F5344CB8AC3E}">
        <p14:creationId xmlns:p14="http://schemas.microsoft.com/office/powerpoint/2010/main" val="38442136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43" tIns="48322" rIns="96643" bIns="48322" rtlCol="0"/>
          <a:lstStyle>
            <a:lvl1pPr algn="l">
              <a:defRPr sz="1200"/>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43" tIns="48322" rIns="96643" bIns="48322" rtlCol="0"/>
          <a:lstStyle>
            <a:lvl1pPr algn="r">
              <a:defRPr sz="1200"/>
            </a:lvl1pPr>
          </a:lstStyle>
          <a:p>
            <a:r>
              <a:rPr lang="en-US" dirty="0"/>
              <a:t>12/17/2019</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3" tIns="48322" rIns="96643" bIns="48322" rtlCol="0" anchor="ctr"/>
          <a:lstStyle/>
          <a:p>
            <a:endParaRPr lang="en-US" dirty="0"/>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43" tIns="48322" rIns="96643" bIns="483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7"/>
          </a:xfrm>
          <a:prstGeom prst="rect">
            <a:avLst/>
          </a:prstGeom>
        </p:spPr>
        <p:txBody>
          <a:bodyPr vert="horz" lIns="96643" tIns="48322" rIns="96643" bIns="483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6"/>
            <a:ext cx="3169920" cy="481727"/>
          </a:xfrm>
          <a:prstGeom prst="rect">
            <a:avLst/>
          </a:prstGeom>
        </p:spPr>
        <p:txBody>
          <a:bodyPr vert="horz" lIns="96643" tIns="48322" rIns="96643" bIns="48322" rtlCol="0" anchor="b"/>
          <a:lstStyle>
            <a:lvl1pPr algn="r">
              <a:defRPr sz="1200"/>
            </a:lvl1pPr>
          </a:lstStyle>
          <a:p>
            <a:fld id="{5AA922A2-9646-47ED-B006-EB4D7FD37D27}" type="slidenum">
              <a:rPr lang="en-US" smtClean="0"/>
              <a:t>‹#›</a:t>
            </a:fld>
            <a:endParaRPr lang="en-US" dirty="0"/>
          </a:p>
        </p:txBody>
      </p:sp>
    </p:spTree>
    <p:extLst>
      <p:ext uri="{BB962C8B-B14F-4D97-AF65-F5344CB8AC3E}">
        <p14:creationId xmlns:p14="http://schemas.microsoft.com/office/powerpoint/2010/main" val="140365835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9955" eaLnBrk="0" hangingPunct="0">
              <a:defRPr kumimoji="1" sz="2400">
                <a:solidFill>
                  <a:schemeClr val="tx1"/>
                </a:solidFill>
                <a:latin typeface="Times New Roman" pitchFamily="18" charset="0"/>
              </a:defRPr>
            </a:lvl1pPr>
            <a:lvl2pPr marL="743963" indent="-286140" defTabSz="929955" eaLnBrk="0" hangingPunct="0">
              <a:defRPr kumimoji="1" sz="2400">
                <a:solidFill>
                  <a:schemeClr val="tx1"/>
                </a:solidFill>
                <a:latin typeface="Times New Roman" pitchFamily="18" charset="0"/>
              </a:defRPr>
            </a:lvl2pPr>
            <a:lvl3pPr marL="1144560" indent="-228912" defTabSz="929955" eaLnBrk="0" hangingPunct="0">
              <a:defRPr kumimoji="1" sz="2400">
                <a:solidFill>
                  <a:schemeClr val="tx1"/>
                </a:solidFill>
                <a:latin typeface="Times New Roman" pitchFamily="18" charset="0"/>
              </a:defRPr>
            </a:lvl3pPr>
            <a:lvl4pPr marL="1602383" indent="-228912" defTabSz="929955" eaLnBrk="0" hangingPunct="0">
              <a:defRPr kumimoji="1" sz="2400">
                <a:solidFill>
                  <a:schemeClr val="tx1"/>
                </a:solidFill>
                <a:latin typeface="Times New Roman" pitchFamily="18" charset="0"/>
              </a:defRPr>
            </a:lvl4pPr>
            <a:lvl5pPr marL="2060207" indent="-228912" defTabSz="929955" eaLnBrk="0" hangingPunct="0">
              <a:defRPr kumimoji="1" sz="2400">
                <a:solidFill>
                  <a:schemeClr val="tx1"/>
                </a:solidFill>
                <a:latin typeface="Times New Roman" pitchFamily="18" charset="0"/>
              </a:defRPr>
            </a:lvl5pPr>
            <a:lvl6pPr marL="2518031" indent="-228912" defTabSz="929955" eaLnBrk="0" fontAlgn="base" hangingPunct="0">
              <a:spcBef>
                <a:spcPct val="0"/>
              </a:spcBef>
              <a:spcAft>
                <a:spcPct val="0"/>
              </a:spcAft>
              <a:defRPr kumimoji="1" sz="2400">
                <a:solidFill>
                  <a:schemeClr val="tx1"/>
                </a:solidFill>
                <a:latin typeface="Times New Roman" pitchFamily="18" charset="0"/>
              </a:defRPr>
            </a:lvl6pPr>
            <a:lvl7pPr marL="2975855" indent="-228912" defTabSz="929955" eaLnBrk="0" fontAlgn="base" hangingPunct="0">
              <a:spcBef>
                <a:spcPct val="0"/>
              </a:spcBef>
              <a:spcAft>
                <a:spcPct val="0"/>
              </a:spcAft>
              <a:defRPr kumimoji="1" sz="2400">
                <a:solidFill>
                  <a:schemeClr val="tx1"/>
                </a:solidFill>
                <a:latin typeface="Times New Roman" pitchFamily="18" charset="0"/>
              </a:defRPr>
            </a:lvl7pPr>
            <a:lvl8pPr marL="3433680" indent="-228912" defTabSz="929955" eaLnBrk="0" fontAlgn="base" hangingPunct="0">
              <a:spcBef>
                <a:spcPct val="0"/>
              </a:spcBef>
              <a:spcAft>
                <a:spcPct val="0"/>
              </a:spcAft>
              <a:defRPr kumimoji="1" sz="2400">
                <a:solidFill>
                  <a:schemeClr val="tx1"/>
                </a:solidFill>
                <a:latin typeface="Times New Roman" pitchFamily="18" charset="0"/>
              </a:defRPr>
            </a:lvl8pPr>
            <a:lvl9pPr marL="3891503" indent="-228912" defTabSz="929955" eaLnBrk="0" fontAlgn="base" hangingPunct="0">
              <a:spcBef>
                <a:spcPct val="0"/>
              </a:spcBef>
              <a:spcAft>
                <a:spcPct val="0"/>
              </a:spcAft>
              <a:defRPr kumimoji="1" sz="2400">
                <a:solidFill>
                  <a:schemeClr val="tx1"/>
                </a:solidFill>
                <a:latin typeface="Times New Roman" pitchFamily="18" charset="0"/>
              </a:defRPr>
            </a:lvl9pPr>
          </a:lstStyle>
          <a:p>
            <a:fld id="{E6DF485E-2964-4BE5-BC3A-D265314B40B4}" type="slidenum">
              <a:rPr kumimoji="0" lang="en-US" sz="1200"/>
              <a:pPr/>
              <a:t>1</a:t>
            </a:fld>
            <a:endParaRPr kumimoji="0" lang="en-US" sz="1200" dirty="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t>Setup:  Run on same screen both powerpoints and project via SOTI the GeoXT with live tap.</a:t>
            </a:r>
          </a:p>
          <a:p>
            <a:r>
              <a:rPr lang="en-US" dirty="0"/>
              <a:t>Will need to have a mobile 5 device with SOTI preloaded. Version on laptop and connected to device via cradle. Use XT skin.  Then place powerpoint without any toolbars on one side of screen and SOTI projected on other.</a:t>
            </a:r>
          </a:p>
          <a:p>
            <a:r>
              <a:rPr lang="en-US" dirty="0"/>
              <a:t>Planned Time:  45minutes</a:t>
            </a:r>
          </a:p>
          <a:p>
            <a:r>
              <a:rPr lang="en-US" dirty="0"/>
              <a:t>Class has returned from the field for the first time.  Now class participants need to transfer from the field devices, GPS recievers all the data collected in SSF file format to the PC.  At a minimum this requires the same Active Sync connection, cradle, and cable.  At least one SSF and Almanac will be transferred.</a:t>
            </a:r>
          </a:p>
        </p:txBody>
      </p:sp>
    </p:spTree>
    <p:extLst>
      <p:ext uri="{BB962C8B-B14F-4D97-AF65-F5344CB8AC3E}">
        <p14:creationId xmlns:p14="http://schemas.microsoft.com/office/powerpoint/2010/main" val="3426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12/17/2019</a:t>
            </a:r>
            <a:endParaRPr lang="en-US" dirty="0"/>
          </a:p>
        </p:txBody>
      </p:sp>
      <p:sp>
        <p:nvSpPr>
          <p:cNvPr id="5" name="Slide Number Placeholder 4"/>
          <p:cNvSpPr>
            <a:spLocks noGrp="1"/>
          </p:cNvSpPr>
          <p:nvPr>
            <p:ph type="sldNum" sz="quarter" idx="5"/>
          </p:nvPr>
        </p:nvSpPr>
        <p:spPr/>
        <p:txBody>
          <a:bodyPr/>
          <a:lstStyle/>
          <a:p>
            <a:fld id="{5AA922A2-9646-47ED-B006-EB4D7FD37D27}" type="slidenum">
              <a:rPr lang="en-US" smtClean="0"/>
              <a:t>16</a:t>
            </a:fld>
            <a:endParaRPr lang="en-US" dirty="0"/>
          </a:p>
        </p:txBody>
      </p:sp>
    </p:spTree>
    <p:extLst>
      <p:ext uri="{BB962C8B-B14F-4D97-AF65-F5344CB8AC3E}">
        <p14:creationId xmlns:p14="http://schemas.microsoft.com/office/powerpoint/2010/main" val="31643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17</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25302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20</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182334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21</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37968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24</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4100279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26</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2527582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27</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2264137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30</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3518481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31</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3799972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32</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88506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3</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428596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36</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2803149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44</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428596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9955" eaLnBrk="0" hangingPunct="0">
              <a:defRPr kumimoji="1" sz="2400">
                <a:solidFill>
                  <a:schemeClr val="tx1"/>
                </a:solidFill>
                <a:latin typeface="Times New Roman" pitchFamily="18" charset="0"/>
              </a:defRPr>
            </a:lvl1pPr>
            <a:lvl2pPr marL="743963" indent="-286140" defTabSz="929955" eaLnBrk="0" hangingPunct="0">
              <a:defRPr kumimoji="1" sz="2400">
                <a:solidFill>
                  <a:schemeClr val="tx1"/>
                </a:solidFill>
                <a:latin typeface="Times New Roman" pitchFamily="18" charset="0"/>
              </a:defRPr>
            </a:lvl2pPr>
            <a:lvl3pPr marL="1144560" indent="-228912" defTabSz="929955" eaLnBrk="0" hangingPunct="0">
              <a:defRPr kumimoji="1" sz="2400">
                <a:solidFill>
                  <a:schemeClr val="tx1"/>
                </a:solidFill>
                <a:latin typeface="Times New Roman" pitchFamily="18" charset="0"/>
              </a:defRPr>
            </a:lvl3pPr>
            <a:lvl4pPr marL="1602383" indent="-228912" defTabSz="929955" eaLnBrk="0" hangingPunct="0">
              <a:defRPr kumimoji="1" sz="2400">
                <a:solidFill>
                  <a:schemeClr val="tx1"/>
                </a:solidFill>
                <a:latin typeface="Times New Roman" pitchFamily="18" charset="0"/>
              </a:defRPr>
            </a:lvl4pPr>
            <a:lvl5pPr marL="2060207" indent="-228912" defTabSz="929955" eaLnBrk="0" hangingPunct="0">
              <a:defRPr kumimoji="1" sz="2400">
                <a:solidFill>
                  <a:schemeClr val="tx1"/>
                </a:solidFill>
                <a:latin typeface="Times New Roman" pitchFamily="18" charset="0"/>
              </a:defRPr>
            </a:lvl5pPr>
            <a:lvl6pPr marL="2518031" indent="-228912" defTabSz="929955" eaLnBrk="0" fontAlgn="base" hangingPunct="0">
              <a:spcBef>
                <a:spcPct val="0"/>
              </a:spcBef>
              <a:spcAft>
                <a:spcPct val="0"/>
              </a:spcAft>
              <a:defRPr kumimoji="1" sz="2400">
                <a:solidFill>
                  <a:schemeClr val="tx1"/>
                </a:solidFill>
                <a:latin typeface="Times New Roman" pitchFamily="18" charset="0"/>
              </a:defRPr>
            </a:lvl6pPr>
            <a:lvl7pPr marL="2975855" indent="-228912" defTabSz="929955" eaLnBrk="0" fontAlgn="base" hangingPunct="0">
              <a:spcBef>
                <a:spcPct val="0"/>
              </a:spcBef>
              <a:spcAft>
                <a:spcPct val="0"/>
              </a:spcAft>
              <a:defRPr kumimoji="1" sz="2400">
                <a:solidFill>
                  <a:schemeClr val="tx1"/>
                </a:solidFill>
                <a:latin typeface="Times New Roman" pitchFamily="18" charset="0"/>
              </a:defRPr>
            </a:lvl7pPr>
            <a:lvl8pPr marL="3433680" indent="-228912" defTabSz="929955" eaLnBrk="0" fontAlgn="base" hangingPunct="0">
              <a:spcBef>
                <a:spcPct val="0"/>
              </a:spcBef>
              <a:spcAft>
                <a:spcPct val="0"/>
              </a:spcAft>
              <a:defRPr kumimoji="1" sz="2400">
                <a:solidFill>
                  <a:schemeClr val="tx1"/>
                </a:solidFill>
                <a:latin typeface="Times New Roman" pitchFamily="18" charset="0"/>
              </a:defRPr>
            </a:lvl8pPr>
            <a:lvl9pPr marL="3891503" indent="-228912" defTabSz="929955" eaLnBrk="0" fontAlgn="base" hangingPunct="0">
              <a:spcBef>
                <a:spcPct val="0"/>
              </a:spcBef>
              <a:spcAft>
                <a:spcPct val="0"/>
              </a:spcAft>
              <a:defRPr kumimoji="1" sz="2400">
                <a:solidFill>
                  <a:schemeClr val="tx1"/>
                </a:solidFill>
                <a:latin typeface="Times New Roman" pitchFamily="18" charset="0"/>
              </a:defRPr>
            </a:lvl9pPr>
          </a:lstStyle>
          <a:p>
            <a:fld id="{E6DF485E-2964-4BE5-BC3A-D265314B40B4}" type="slidenum">
              <a:rPr kumimoji="0" lang="en-US" sz="1200"/>
              <a:pPr/>
              <a:t>45</a:t>
            </a:fld>
            <a:endParaRPr kumimoji="0" lang="en-US" sz="1200" dirty="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t>Setup:  Run on same screen both powerpoints and project via SOTI the GeoXT with live tap.</a:t>
            </a:r>
          </a:p>
          <a:p>
            <a:r>
              <a:rPr lang="en-US" dirty="0"/>
              <a:t>Will need to have a mobile 5 device with SOTI preloaded. Version on laptop and connected to device via cradle. Use XT skin.  Then place powerpoint without any toolbars on one side of screen and SOTI projected on other.</a:t>
            </a:r>
          </a:p>
          <a:p>
            <a:r>
              <a:rPr lang="en-US" dirty="0"/>
              <a:t>Planned Time:  45minutes</a:t>
            </a:r>
          </a:p>
          <a:p>
            <a:r>
              <a:rPr lang="en-US" dirty="0"/>
              <a:t>Class has returned from the field for the first time.  Now class participants need to transfer from the field devices, GPS recievers all the data collected in SSF file format to the PC.  At a minimum this requires the same Active Sync connection, cradle, and cable.  At least one SSF and Almanac will be transferred.</a:t>
            </a:r>
          </a:p>
        </p:txBody>
      </p:sp>
    </p:spTree>
    <p:extLst>
      <p:ext uri="{BB962C8B-B14F-4D97-AF65-F5344CB8AC3E}">
        <p14:creationId xmlns:p14="http://schemas.microsoft.com/office/powerpoint/2010/main" val="178888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6</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211532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9955" eaLnBrk="0" hangingPunct="0">
              <a:defRPr kumimoji="1" sz="2400">
                <a:solidFill>
                  <a:schemeClr val="tx1"/>
                </a:solidFill>
                <a:latin typeface="Times New Roman" pitchFamily="18" charset="0"/>
              </a:defRPr>
            </a:lvl1pPr>
            <a:lvl2pPr marL="743963" indent="-286140" defTabSz="929955" eaLnBrk="0" hangingPunct="0">
              <a:defRPr kumimoji="1" sz="2400">
                <a:solidFill>
                  <a:schemeClr val="tx1"/>
                </a:solidFill>
                <a:latin typeface="Times New Roman" pitchFamily="18" charset="0"/>
              </a:defRPr>
            </a:lvl2pPr>
            <a:lvl3pPr marL="1144560" indent="-228912" defTabSz="929955" eaLnBrk="0" hangingPunct="0">
              <a:defRPr kumimoji="1" sz="2400">
                <a:solidFill>
                  <a:schemeClr val="tx1"/>
                </a:solidFill>
                <a:latin typeface="Times New Roman" pitchFamily="18" charset="0"/>
              </a:defRPr>
            </a:lvl3pPr>
            <a:lvl4pPr marL="1602383" indent="-228912" defTabSz="929955" eaLnBrk="0" hangingPunct="0">
              <a:defRPr kumimoji="1" sz="2400">
                <a:solidFill>
                  <a:schemeClr val="tx1"/>
                </a:solidFill>
                <a:latin typeface="Times New Roman" pitchFamily="18" charset="0"/>
              </a:defRPr>
            </a:lvl4pPr>
            <a:lvl5pPr marL="2060207" indent="-228912" defTabSz="929955" eaLnBrk="0" hangingPunct="0">
              <a:defRPr kumimoji="1" sz="2400">
                <a:solidFill>
                  <a:schemeClr val="tx1"/>
                </a:solidFill>
                <a:latin typeface="Times New Roman" pitchFamily="18" charset="0"/>
              </a:defRPr>
            </a:lvl5pPr>
            <a:lvl6pPr marL="2518031" indent="-228912" defTabSz="929955" eaLnBrk="0" fontAlgn="base" hangingPunct="0">
              <a:spcBef>
                <a:spcPct val="0"/>
              </a:spcBef>
              <a:spcAft>
                <a:spcPct val="0"/>
              </a:spcAft>
              <a:defRPr kumimoji="1" sz="2400">
                <a:solidFill>
                  <a:schemeClr val="tx1"/>
                </a:solidFill>
                <a:latin typeface="Times New Roman" pitchFamily="18" charset="0"/>
              </a:defRPr>
            </a:lvl6pPr>
            <a:lvl7pPr marL="2975855" indent="-228912" defTabSz="929955" eaLnBrk="0" fontAlgn="base" hangingPunct="0">
              <a:spcBef>
                <a:spcPct val="0"/>
              </a:spcBef>
              <a:spcAft>
                <a:spcPct val="0"/>
              </a:spcAft>
              <a:defRPr kumimoji="1" sz="2400">
                <a:solidFill>
                  <a:schemeClr val="tx1"/>
                </a:solidFill>
                <a:latin typeface="Times New Roman" pitchFamily="18" charset="0"/>
              </a:defRPr>
            </a:lvl7pPr>
            <a:lvl8pPr marL="3433680" indent="-228912" defTabSz="929955" eaLnBrk="0" fontAlgn="base" hangingPunct="0">
              <a:spcBef>
                <a:spcPct val="0"/>
              </a:spcBef>
              <a:spcAft>
                <a:spcPct val="0"/>
              </a:spcAft>
              <a:defRPr kumimoji="1" sz="2400">
                <a:solidFill>
                  <a:schemeClr val="tx1"/>
                </a:solidFill>
                <a:latin typeface="Times New Roman" pitchFamily="18" charset="0"/>
              </a:defRPr>
            </a:lvl8pPr>
            <a:lvl9pPr marL="3891503" indent="-228912" defTabSz="929955" eaLnBrk="0" fontAlgn="base" hangingPunct="0">
              <a:spcBef>
                <a:spcPct val="0"/>
              </a:spcBef>
              <a:spcAft>
                <a:spcPct val="0"/>
              </a:spcAft>
              <a:defRPr kumimoji="1" sz="2400">
                <a:solidFill>
                  <a:schemeClr val="tx1"/>
                </a:solidFill>
                <a:latin typeface="Times New Roman" pitchFamily="18" charset="0"/>
              </a:defRPr>
            </a:lvl9pPr>
          </a:lstStyle>
          <a:p>
            <a:fld id="{E6DF485E-2964-4BE5-BC3A-D265314B40B4}" type="slidenum">
              <a:rPr kumimoji="0" lang="en-US" sz="1200"/>
              <a:pPr/>
              <a:t>8</a:t>
            </a:fld>
            <a:endParaRPr kumimoji="0" lang="en-US" sz="1200" dirty="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t>Setup:  Run on same screen both powerpoints and project via SOTI the GeoXT with live tap.</a:t>
            </a:r>
          </a:p>
          <a:p>
            <a:r>
              <a:rPr lang="en-US" dirty="0"/>
              <a:t>Will need to have a mobile 5 device with SOTI preloaded. Version on laptop and connected to device via cradle. Use XT skin.  Then place powerpoint without any toolbars on one side of screen and SOTI projected on other.</a:t>
            </a:r>
          </a:p>
          <a:p>
            <a:r>
              <a:rPr lang="en-US" dirty="0"/>
              <a:t>Planned Time:  45minutes</a:t>
            </a:r>
          </a:p>
          <a:p>
            <a:r>
              <a:rPr lang="en-US" dirty="0"/>
              <a:t>Class has returned from the field for the first time.  Now class participants need to transfer from the field devices, GPS recievers all the data collected in SSF file format to the PC.  At a minimum this requires the same Active Sync connection, cradle, and cable.  At least one SSF and Almanac will be transferred.</a:t>
            </a:r>
          </a:p>
        </p:txBody>
      </p:sp>
    </p:spTree>
    <p:extLst>
      <p:ext uri="{BB962C8B-B14F-4D97-AF65-F5344CB8AC3E}">
        <p14:creationId xmlns:p14="http://schemas.microsoft.com/office/powerpoint/2010/main" val="361561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9955" eaLnBrk="0" hangingPunct="0">
              <a:defRPr kumimoji="1" sz="2400">
                <a:solidFill>
                  <a:schemeClr val="tx1"/>
                </a:solidFill>
                <a:latin typeface="Times New Roman" pitchFamily="18" charset="0"/>
              </a:defRPr>
            </a:lvl1pPr>
            <a:lvl2pPr marL="743963" indent="-286140" defTabSz="929955" eaLnBrk="0" hangingPunct="0">
              <a:defRPr kumimoji="1" sz="2400">
                <a:solidFill>
                  <a:schemeClr val="tx1"/>
                </a:solidFill>
                <a:latin typeface="Times New Roman" pitchFamily="18" charset="0"/>
              </a:defRPr>
            </a:lvl2pPr>
            <a:lvl3pPr marL="1144560" indent="-228912" defTabSz="929955" eaLnBrk="0" hangingPunct="0">
              <a:defRPr kumimoji="1" sz="2400">
                <a:solidFill>
                  <a:schemeClr val="tx1"/>
                </a:solidFill>
                <a:latin typeface="Times New Roman" pitchFamily="18" charset="0"/>
              </a:defRPr>
            </a:lvl3pPr>
            <a:lvl4pPr marL="1602383" indent="-228912" defTabSz="929955" eaLnBrk="0" hangingPunct="0">
              <a:defRPr kumimoji="1" sz="2400">
                <a:solidFill>
                  <a:schemeClr val="tx1"/>
                </a:solidFill>
                <a:latin typeface="Times New Roman" pitchFamily="18" charset="0"/>
              </a:defRPr>
            </a:lvl4pPr>
            <a:lvl5pPr marL="2060207" indent="-228912" defTabSz="929955" eaLnBrk="0" hangingPunct="0">
              <a:defRPr kumimoji="1" sz="2400">
                <a:solidFill>
                  <a:schemeClr val="tx1"/>
                </a:solidFill>
                <a:latin typeface="Times New Roman" pitchFamily="18" charset="0"/>
              </a:defRPr>
            </a:lvl5pPr>
            <a:lvl6pPr marL="2518031" indent="-228912" defTabSz="929955" eaLnBrk="0" fontAlgn="base" hangingPunct="0">
              <a:spcBef>
                <a:spcPct val="0"/>
              </a:spcBef>
              <a:spcAft>
                <a:spcPct val="0"/>
              </a:spcAft>
              <a:defRPr kumimoji="1" sz="2400">
                <a:solidFill>
                  <a:schemeClr val="tx1"/>
                </a:solidFill>
                <a:latin typeface="Times New Roman" pitchFamily="18" charset="0"/>
              </a:defRPr>
            </a:lvl6pPr>
            <a:lvl7pPr marL="2975855" indent="-228912" defTabSz="929955" eaLnBrk="0" fontAlgn="base" hangingPunct="0">
              <a:spcBef>
                <a:spcPct val="0"/>
              </a:spcBef>
              <a:spcAft>
                <a:spcPct val="0"/>
              </a:spcAft>
              <a:defRPr kumimoji="1" sz="2400">
                <a:solidFill>
                  <a:schemeClr val="tx1"/>
                </a:solidFill>
                <a:latin typeface="Times New Roman" pitchFamily="18" charset="0"/>
              </a:defRPr>
            </a:lvl7pPr>
            <a:lvl8pPr marL="3433680" indent="-228912" defTabSz="929955" eaLnBrk="0" fontAlgn="base" hangingPunct="0">
              <a:spcBef>
                <a:spcPct val="0"/>
              </a:spcBef>
              <a:spcAft>
                <a:spcPct val="0"/>
              </a:spcAft>
              <a:defRPr kumimoji="1" sz="2400">
                <a:solidFill>
                  <a:schemeClr val="tx1"/>
                </a:solidFill>
                <a:latin typeface="Times New Roman" pitchFamily="18" charset="0"/>
              </a:defRPr>
            </a:lvl8pPr>
            <a:lvl9pPr marL="3891503" indent="-228912" defTabSz="929955" eaLnBrk="0" fontAlgn="base" hangingPunct="0">
              <a:spcBef>
                <a:spcPct val="0"/>
              </a:spcBef>
              <a:spcAft>
                <a:spcPct val="0"/>
              </a:spcAft>
              <a:defRPr kumimoji="1" sz="2400">
                <a:solidFill>
                  <a:schemeClr val="tx1"/>
                </a:solidFill>
                <a:latin typeface="Times New Roman" pitchFamily="18" charset="0"/>
              </a:defRPr>
            </a:lvl9pPr>
          </a:lstStyle>
          <a:p>
            <a:fld id="{E6DF485E-2964-4BE5-BC3A-D265314B40B4}" type="slidenum">
              <a:rPr kumimoji="0" lang="en-US" sz="1200"/>
              <a:pPr/>
              <a:t>10</a:t>
            </a:fld>
            <a:endParaRPr kumimoji="0" lang="en-US" sz="1200" dirty="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t>Setup:  Run on same screen both powerpoints and project via SOTI the GeoXT with live tap.</a:t>
            </a:r>
          </a:p>
          <a:p>
            <a:r>
              <a:rPr lang="en-US" dirty="0"/>
              <a:t>Will need to have a mobile 5 device with SOTI preloaded. Version on laptop and connected to device via cradle. Use XT skin.  Then place powerpoint without any toolbars on one side of screen and SOTI projected on other.</a:t>
            </a:r>
          </a:p>
          <a:p>
            <a:r>
              <a:rPr lang="en-US" dirty="0"/>
              <a:t>Planned Time:  45minutes</a:t>
            </a:r>
          </a:p>
          <a:p>
            <a:r>
              <a:rPr lang="en-US" dirty="0"/>
              <a:t>Class has returned from the field for the first time.  Now class participants need to transfer from the field devices, GPS recievers all the data collected in SSF file format to the PC.  At a minimum this requires the same Active Sync connection, cradle, and cable.  At least one SSF and Almanac will be transferred.</a:t>
            </a:r>
          </a:p>
        </p:txBody>
      </p:sp>
    </p:spTree>
    <p:extLst>
      <p:ext uri="{BB962C8B-B14F-4D97-AF65-F5344CB8AC3E}">
        <p14:creationId xmlns:p14="http://schemas.microsoft.com/office/powerpoint/2010/main" val="3426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11</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211532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13</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391123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14</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357784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0A260-C914-458B-A99A-158FC5BE53E7}" type="slidenum">
              <a:rPr lang="en-US" smtClean="0"/>
              <a:pPr>
                <a:defRPr/>
              </a:pPr>
              <a:t>15</a:t>
            </a:fld>
            <a:endParaRPr lang="en-US" dirty="0"/>
          </a:p>
        </p:txBody>
      </p:sp>
      <p:sp>
        <p:nvSpPr>
          <p:cNvPr id="5" name="Date Placeholder 4"/>
          <p:cNvSpPr>
            <a:spLocks noGrp="1"/>
          </p:cNvSpPr>
          <p:nvPr>
            <p:ph type="dt" idx="11"/>
          </p:nvPr>
        </p:nvSpPr>
        <p:spPr/>
        <p:txBody>
          <a:bodyPr/>
          <a:lstStyle/>
          <a:p>
            <a:r>
              <a:rPr lang="en-US" dirty="0"/>
              <a:t>12/17/2019</a:t>
            </a:r>
          </a:p>
        </p:txBody>
      </p:sp>
    </p:spTree>
    <p:extLst>
      <p:ext uri="{BB962C8B-B14F-4D97-AF65-F5344CB8AC3E}">
        <p14:creationId xmlns:p14="http://schemas.microsoft.com/office/powerpoint/2010/main" val="409691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1800" dirty="0"/>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1800" dirty="0"/>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1800" dirty="0"/>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endParaRPr lang="en-US" dirty="0"/>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fld id="{B534B1C9-B513-404E-B976-A165197CF953}"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endParaRPr lang="en-US" dirty="0"/>
          </a:p>
        </p:txBody>
      </p:sp>
      <p:sp>
        <p:nvSpPr>
          <p:cNvPr id="9" name="Rectangle 8"/>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2599912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fld id="{AF027E50-2B1B-4563-9A13-FF353E8F7F5E}"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endParaRPr lang="en-US" dirty="0"/>
          </a:p>
        </p:txBody>
      </p:sp>
      <p:sp>
        <p:nvSpPr>
          <p:cNvPr id="6"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148681139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fld id="{CDA15AE6-5DE7-4211-BAAB-CE61D68BF32F}"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48E855F4-6457-44A3-9B31-136672540BF5}" type="slidenum">
              <a:rPr lang="en-US"/>
              <a:pPr>
                <a:defRPr/>
              </a:pPr>
              <a:t>‹#›</a:t>
            </a:fld>
            <a:endParaRPr lang="en-US" dirty="0"/>
          </a:p>
        </p:txBody>
      </p:sp>
    </p:spTree>
    <p:extLst>
      <p:ext uri="{BB962C8B-B14F-4D97-AF65-F5344CB8AC3E}">
        <p14:creationId xmlns:p14="http://schemas.microsoft.com/office/powerpoint/2010/main" val="253436280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fld id="{9510CF73-DFCE-4FB2-AFAC-BF0DB6384AD1}" type="datetime1">
              <a:rPr lang="en-US" smtClean="0"/>
              <a:t>4/10/2020</a:t>
            </a:fld>
            <a:endParaRPr lang="en-US" dirty="0"/>
          </a:p>
        </p:txBody>
      </p:sp>
      <p:sp>
        <p:nvSpPr>
          <p:cNvPr id="8" name="Rectangle 8"/>
          <p:cNvSpPr>
            <a:spLocks noGrp="1" noChangeArrowheads="1"/>
          </p:cNvSpPr>
          <p:nvPr>
            <p:ph type="ftr" sz="quarter" idx="11"/>
          </p:nvPr>
        </p:nvSpPr>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p:txBody>
          <a:bodyPr/>
          <a:lstStyle>
            <a:lvl1pPr>
              <a:defRPr/>
            </a:lvl1pPr>
          </a:lstStyle>
          <a:p>
            <a:pPr>
              <a:defRPr/>
            </a:pPr>
            <a:fld id="{677E41B5-1250-4A4E-8A31-F8C756A06125}" type="slidenum">
              <a:rPr lang="en-US"/>
              <a:pPr>
                <a:defRPr/>
              </a:pPr>
              <a:t>‹#›</a:t>
            </a:fld>
            <a:endParaRPr lang="en-US" dirty="0"/>
          </a:p>
        </p:txBody>
      </p:sp>
    </p:spTree>
    <p:extLst>
      <p:ext uri="{BB962C8B-B14F-4D97-AF65-F5344CB8AC3E}">
        <p14:creationId xmlns:p14="http://schemas.microsoft.com/office/powerpoint/2010/main" val="1653930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fld id="{ED6DB26A-AA24-465F-9EE9-77D3C168B0B4}" type="datetime1">
              <a:rPr lang="en-US" smtClean="0"/>
              <a:t>4/10/2020</a:t>
            </a:fld>
            <a:endParaRPr lang="en-US" dirty="0"/>
          </a:p>
        </p:txBody>
      </p:sp>
      <p:sp>
        <p:nvSpPr>
          <p:cNvPr id="4" name="Rectangle 8"/>
          <p:cNvSpPr>
            <a:spLocks noGrp="1" noChangeArrowheads="1"/>
          </p:cNvSpPr>
          <p:nvPr>
            <p:ph type="ftr" sz="quarter" idx="11"/>
          </p:nvPr>
        </p:nvSpPr>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p:txBody>
          <a:bodyPr/>
          <a:lstStyle>
            <a:lvl1pPr>
              <a:defRPr/>
            </a:lvl1pPr>
          </a:lstStyle>
          <a:p>
            <a:pPr>
              <a:defRPr/>
            </a:pPr>
            <a:fld id="{5C49BEA6-D7A9-4FF2-A35D-520C377661DF}" type="slidenum">
              <a:rPr lang="en-US"/>
              <a:pPr>
                <a:defRPr/>
              </a:pPr>
              <a:t>‹#›</a:t>
            </a:fld>
            <a:endParaRPr lang="en-US" dirty="0"/>
          </a:p>
        </p:txBody>
      </p:sp>
    </p:spTree>
    <p:extLst>
      <p:ext uri="{BB962C8B-B14F-4D97-AF65-F5344CB8AC3E}">
        <p14:creationId xmlns:p14="http://schemas.microsoft.com/office/powerpoint/2010/main" val="25529421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fld id="{7E1B109D-1FB4-4A6A-9913-FF535691756A}" type="datetime1">
              <a:rPr lang="en-US" smtClean="0"/>
              <a:t>4/10/2020</a:t>
            </a:fld>
            <a:endParaRPr lang="en-US" dirty="0"/>
          </a:p>
        </p:txBody>
      </p:sp>
      <p:sp>
        <p:nvSpPr>
          <p:cNvPr id="3" name="Rectangle 8"/>
          <p:cNvSpPr>
            <a:spLocks noGrp="1" noChangeArrowheads="1"/>
          </p:cNvSpPr>
          <p:nvPr>
            <p:ph type="ftr" sz="quarter" idx="11"/>
          </p:nvPr>
        </p:nvSpPr>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p:txBody>
          <a:bodyPr/>
          <a:lstStyle>
            <a:lvl1pPr>
              <a:defRPr/>
            </a:lvl1pPr>
          </a:lstStyle>
          <a:p>
            <a:pPr>
              <a:defRPr/>
            </a:pPr>
            <a:fld id="{E104AE38-7DD9-4D45-89E2-73A1E338BD0A}" type="slidenum">
              <a:rPr lang="en-US"/>
              <a:pPr>
                <a:defRPr/>
              </a:pPr>
              <a:t>‹#›</a:t>
            </a:fld>
            <a:endParaRPr lang="en-US" dirty="0"/>
          </a:p>
        </p:txBody>
      </p:sp>
    </p:spTree>
    <p:extLst>
      <p:ext uri="{BB962C8B-B14F-4D97-AF65-F5344CB8AC3E}">
        <p14:creationId xmlns:p14="http://schemas.microsoft.com/office/powerpoint/2010/main" val="172383280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65DDBAC6-7592-4B20-B08E-12B2C2F44AF1}"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ED8E58BC-4727-484C-A310-5786A07D98B1}" type="slidenum">
              <a:rPr lang="en-US"/>
              <a:pPr>
                <a:defRPr/>
              </a:pPr>
              <a:t>‹#›</a:t>
            </a:fld>
            <a:endParaRPr lang="en-US" dirty="0"/>
          </a:p>
        </p:txBody>
      </p:sp>
    </p:spTree>
    <p:extLst>
      <p:ext uri="{BB962C8B-B14F-4D97-AF65-F5344CB8AC3E}">
        <p14:creationId xmlns:p14="http://schemas.microsoft.com/office/powerpoint/2010/main" val="120289999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1C96E805-F98A-4707-8D00-2F79FC39DF11}"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BB98434F-AECA-40C5-B702-87D0243C9CDC}" type="slidenum">
              <a:rPr lang="en-US"/>
              <a:pPr>
                <a:defRPr/>
              </a:pPr>
              <a:t>‹#›</a:t>
            </a:fld>
            <a:endParaRPr lang="en-US" dirty="0"/>
          </a:p>
        </p:txBody>
      </p:sp>
    </p:spTree>
    <p:extLst>
      <p:ext uri="{BB962C8B-B14F-4D97-AF65-F5344CB8AC3E}">
        <p14:creationId xmlns:p14="http://schemas.microsoft.com/office/powerpoint/2010/main" val="68049616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F497C4D5-C55C-4A8D-B9AD-2BC62AB3B7AC}"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53D6D5D1-1BDD-4687-811C-25D9AF508F37}" type="slidenum">
              <a:rPr lang="en-US"/>
              <a:pPr>
                <a:defRPr/>
              </a:pPr>
              <a:t>‹#›</a:t>
            </a:fld>
            <a:endParaRPr lang="en-US" dirty="0"/>
          </a:p>
        </p:txBody>
      </p:sp>
    </p:spTree>
    <p:extLst>
      <p:ext uri="{BB962C8B-B14F-4D97-AF65-F5344CB8AC3E}">
        <p14:creationId xmlns:p14="http://schemas.microsoft.com/office/powerpoint/2010/main" val="147658881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48D6F840-3373-400D-96A3-703081F3167A}"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991703FA-2231-4A25-A2BF-5ADB0E0FDA14}" type="slidenum">
              <a:rPr lang="en-US"/>
              <a:pPr>
                <a:defRPr/>
              </a:pPr>
              <a:t>‹#›</a:t>
            </a:fld>
            <a:endParaRPr lang="en-US" dirty="0"/>
          </a:p>
        </p:txBody>
      </p:sp>
    </p:spTree>
    <p:extLst>
      <p:ext uri="{BB962C8B-B14F-4D97-AF65-F5344CB8AC3E}">
        <p14:creationId xmlns:p14="http://schemas.microsoft.com/office/powerpoint/2010/main" val="102833144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endParaRPr lang="en-US" dirty="0"/>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fld id="{B534B1C9-B513-404E-B976-A165197CF953}"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endParaRPr lang="en-US" dirty="0"/>
          </a:p>
        </p:txBody>
      </p:sp>
      <p:sp>
        <p:nvSpPr>
          <p:cNvPr id="9" name="Rectangle 8"/>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401714493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fld id="{6EEA0F4C-07B7-4A66-95E4-B440A24C7164}"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endParaRPr lang="en-US" dirty="0"/>
          </a:p>
        </p:txBody>
      </p:sp>
      <p:sp>
        <p:nvSpPr>
          <p:cNvPr id="6"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31292884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fld id="{64470D23-83DD-459A-B31E-F30398C65B09}"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endParaRPr lang="en-US" dirty="0"/>
          </a:p>
        </p:txBody>
      </p:sp>
      <p:sp>
        <p:nvSpPr>
          <p:cNvPr id="6"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218934668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fld id="{0068C7DE-5396-46BE-86E0-B459CDE08E9B}"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endParaRPr lang="en-US" dirty="0"/>
          </a:p>
        </p:txBody>
      </p:sp>
      <p:sp>
        <p:nvSpPr>
          <p:cNvPr id="6"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88869658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fld id="{B0D2E7BC-9DA7-468C-A0BB-AAC9CDE9E4C3}"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endParaRPr lang="en-US" dirty="0"/>
          </a:p>
        </p:txBody>
      </p:sp>
      <p:sp>
        <p:nvSpPr>
          <p:cNvPr id="7"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200522524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fld id="{3FD7AD11-A693-45A5-8351-40123492EADF}" type="datetime1">
              <a:rPr lang="en-US" smtClean="0"/>
              <a:t>4/10/2020</a:t>
            </a:fld>
            <a:endParaRPr lang="en-US" dirty="0"/>
          </a:p>
        </p:txBody>
      </p:sp>
      <p:sp>
        <p:nvSpPr>
          <p:cNvPr id="8" name="Rectangle 8"/>
          <p:cNvSpPr>
            <a:spLocks noGrp="1" noChangeArrowheads="1"/>
          </p:cNvSpPr>
          <p:nvPr>
            <p:ph type="ftr" sz="quarter" idx="11"/>
          </p:nvPr>
        </p:nvSpPr>
        <p:spPr/>
        <p:txBody>
          <a:bodyPr/>
          <a:lstStyle>
            <a:lvl1pPr>
              <a:defRPr/>
            </a:lvl1pPr>
          </a:lstStyle>
          <a:p>
            <a:endParaRPr lang="en-US" dirty="0"/>
          </a:p>
        </p:txBody>
      </p:sp>
      <p:sp>
        <p:nvSpPr>
          <p:cNvPr id="9"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212509438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fld id="{78E130EC-64E0-4C25-9CC2-AB68EF0F95E5}" type="datetime1">
              <a:rPr lang="en-US" smtClean="0"/>
              <a:t>4/10/2020</a:t>
            </a:fld>
            <a:endParaRPr lang="en-US" dirty="0"/>
          </a:p>
        </p:txBody>
      </p:sp>
      <p:sp>
        <p:nvSpPr>
          <p:cNvPr id="4" name="Rectangle 8"/>
          <p:cNvSpPr>
            <a:spLocks noGrp="1" noChangeArrowheads="1"/>
          </p:cNvSpPr>
          <p:nvPr>
            <p:ph type="ftr" sz="quarter" idx="11"/>
          </p:nvPr>
        </p:nvSpPr>
        <p:spPr>
          <a:xfrm>
            <a:off x="4165600" y="6373800"/>
            <a:ext cx="3860800" cy="457200"/>
          </a:xfrm>
        </p:spPr>
        <p:txBody>
          <a:bodyPr/>
          <a:lstStyle>
            <a:lvl1pPr>
              <a:defRPr/>
            </a:lvl1pPr>
          </a:lstStyle>
          <a:p>
            <a:endParaRPr lang="en-US" dirty="0"/>
          </a:p>
        </p:txBody>
      </p:sp>
      <p:sp>
        <p:nvSpPr>
          <p:cNvPr id="5" name="Rectangle 9"/>
          <p:cNvSpPr>
            <a:spLocks noGrp="1" noChangeArrowheads="1"/>
          </p:cNvSpPr>
          <p:nvPr>
            <p:ph type="sldNum" sz="quarter" idx="12"/>
          </p:nvPr>
        </p:nvSpPr>
        <p:spPr>
          <a:xfrm>
            <a:off x="9652000" y="6373800"/>
            <a:ext cx="2540000" cy="457200"/>
          </a:xfrm>
        </p:spPr>
        <p:txBody>
          <a:bodyPr/>
          <a:lstStyle>
            <a:lvl1pPr>
              <a:defRPr sz="1600" b="1"/>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95277185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fld id="{55FA0DB3-51CF-4A05-8271-3B9406648B2C}" type="datetime1">
              <a:rPr lang="en-US" smtClean="0"/>
              <a:t>4/10/2020</a:t>
            </a:fld>
            <a:endParaRPr lang="en-US" dirty="0"/>
          </a:p>
        </p:txBody>
      </p:sp>
      <p:sp>
        <p:nvSpPr>
          <p:cNvPr id="3" name="Rectangle 8"/>
          <p:cNvSpPr>
            <a:spLocks noGrp="1" noChangeArrowheads="1"/>
          </p:cNvSpPr>
          <p:nvPr>
            <p:ph type="ftr" sz="quarter" idx="11"/>
          </p:nvPr>
        </p:nvSpPr>
        <p:spPr>
          <a:xfrm>
            <a:off x="4050400" y="6388200"/>
            <a:ext cx="3860800" cy="457200"/>
          </a:xfrm>
        </p:spPr>
        <p:txBody>
          <a:bodyPr/>
          <a:lstStyle>
            <a:lvl1pPr>
              <a:defRPr/>
            </a:lvl1pPr>
          </a:lstStyle>
          <a:p>
            <a:endParaRPr lang="en-US" dirty="0"/>
          </a:p>
        </p:txBody>
      </p:sp>
      <p:sp>
        <p:nvSpPr>
          <p:cNvPr id="4" name="Rectangle 9"/>
          <p:cNvSpPr>
            <a:spLocks noGrp="1" noChangeArrowheads="1"/>
          </p:cNvSpPr>
          <p:nvPr>
            <p:ph type="sldNum" sz="quarter" idx="12"/>
          </p:nvPr>
        </p:nvSpPr>
        <p:spPr>
          <a:xfrm>
            <a:off x="9652000" y="6388200"/>
            <a:ext cx="2540000" cy="457200"/>
          </a:xfrm>
        </p:spPr>
        <p:txBody>
          <a:bodyPr/>
          <a:lstStyle>
            <a:lvl1pPr>
              <a:defRPr sz="1600" b="1"/>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130959550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fld id="{4C1F8F42-5C44-49CE-BED6-B25FDE888B2E}" type="datetime1">
              <a:rPr lang="en-US" smtClean="0"/>
              <a:t>4/10/2020</a:t>
            </a:fld>
            <a:endParaRPr lang="en-US" dirty="0"/>
          </a:p>
        </p:txBody>
      </p:sp>
      <p:sp>
        <p:nvSpPr>
          <p:cNvPr id="6" name="Rectangle 8"/>
          <p:cNvSpPr>
            <a:spLocks noGrp="1" noChangeArrowheads="1"/>
          </p:cNvSpPr>
          <p:nvPr>
            <p:ph type="ftr" sz="quarter" idx="11"/>
          </p:nvPr>
        </p:nvSpPr>
        <p:spPr>
          <a:xfrm>
            <a:off x="4156000" y="6399000"/>
            <a:ext cx="3860800" cy="457200"/>
          </a:xfrm>
        </p:spPr>
        <p:txBody>
          <a:bodyPr/>
          <a:lstStyle>
            <a:lvl1pPr>
              <a:defRPr/>
            </a:lvl1pPr>
          </a:lstStyle>
          <a:p>
            <a:endParaRPr lang="en-US" dirty="0"/>
          </a:p>
        </p:txBody>
      </p:sp>
      <p:sp>
        <p:nvSpPr>
          <p:cNvPr id="7" name="Rectangle 9"/>
          <p:cNvSpPr>
            <a:spLocks noGrp="1" noChangeArrowheads="1"/>
          </p:cNvSpPr>
          <p:nvPr>
            <p:ph type="sldNum" sz="quarter" idx="12"/>
          </p:nvPr>
        </p:nvSpPr>
        <p:spPr>
          <a:xfrm>
            <a:off x="9652000" y="6400800"/>
            <a:ext cx="2540000" cy="457200"/>
          </a:xfrm>
        </p:spPr>
        <p:txBody>
          <a:bodyPr/>
          <a:lstStyle>
            <a:lvl1pPr>
              <a:defRPr sz="1600" b="1"/>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299227949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fld id="{3774F665-DCE2-4EE8-A866-044D81E6BF83}" type="datetime1">
              <a:rPr lang="en-US" smtClean="0"/>
              <a:t>4/10/2020</a:t>
            </a:fld>
            <a:endParaRPr lang="en-US" dirty="0"/>
          </a:p>
        </p:txBody>
      </p:sp>
      <p:sp>
        <p:nvSpPr>
          <p:cNvPr id="6" name="Rectangle 8"/>
          <p:cNvSpPr>
            <a:spLocks noGrp="1" noChangeArrowheads="1"/>
          </p:cNvSpPr>
          <p:nvPr>
            <p:ph type="ftr" sz="quarter" idx="11"/>
          </p:nvPr>
        </p:nvSpPr>
        <p:spPr>
          <a:xfrm>
            <a:off x="4116917" y="6399000"/>
            <a:ext cx="3860800" cy="457200"/>
          </a:xfrm>
        </p:spPr>
        <p:txBody>
          <a:bodyPr/>
          <a:lstStyle>
            <a:lvl1pPr>
              <a:defRPr/>
            </a:lvl1pPr>
          </a:lstStyle>
          <a:p>
            <a:endParaRPr lang="en-US" dirty="0"/>
          </a:p>
        </p:txBody>
      </p:sp>
      <p:sp>
        <p:nvSpPr>
          <p:cNvPr id="7" name="Rectangle 9"/>
          <p:cNvSpPr>
            <a:spLocks noGrp="1" noChangeArrowheads="1"/>
          </p:cNvSpPr>
          <p:nvPr>
            <p:ph type="sldNum" sz="quarter" idx="12"/>
          </p:nvPr>
        </p:nvSpPr>
        <p:spPr>
          <a:xfrm>
            <a:off x="9652000" y="6381000"/>
            <a:ext cx="2540000" cy="457200"/>
          </a:xfrm>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196077464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fld id="{AF027E50-2B1B-4563-9A13-FF353E8F7F5E}"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endParaRPr lang="en-US" dirty="0"/>
          </a:p>
        </p:txBody>
      </p:sp>
      <p:sp>
        <p:nvSpPr>
          <p:cNvPr id="6"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203038155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fld id="{64470D23-83DD-459A-B31E-F30398C65B09}"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endParaRPr lang="en-US" dirty="0"/>
          </a:p>
        </p:txBody>
      </p:sp>
      <p:sp>
        <p:nvSpPr>
          <p:cNvPr id="6"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1972734706"/>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p>
        </p:txBody>
      </p:sp>
      <p:sp>
        <p:nvSpPr>
          <p:cNvPr id="1118212" name="Rectangle 4"/>
          <p:cNvSpPr>
            <a:spLocks noGrp="1" noChangeArrowheads="1"/>
          </p:cNvSpPr>
          <p:nvPr>
            <p:ph type="ctrTitle" sz="quarter"/>
          </p:nvPr>
        </p:nvSpPr>
        <p:spPr>
          <a:xfrm>
            <a:off x="914400" y="2286000"/>
            <a:ext cx="10363200" cy="1143000"/>
          </a:xfrm>
          <a:effectLst>
            <a:outerShdw dist="81320" dir="2319588" algn="ctr" rotWithShape="0">
              <a:schemeClr val="bg2"/>
            </a:outerShdw>
          </a:effectLst>
        </p:spPr>
        <p:txBody>
          <a:bodyPr/>
          <a:lstStyle>
            <a:lvl1pPr>
              <a:defRPr>
                <a:effectLst/>
              </a:defRPr>
            </a:lvl1pPr>
          </a:lstStyle>
          <a:p>
            <a:r>
              <a:rPr lang="en-US"/>
              <a:t>Click to edit Master title style</a:t>
            </a:r>
          </a:p>
        </p:txBody>
      </p:sp>
      <p:sp>
        <p:nvSpPr>
          <p:cNvPr id="1118213"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8"/>
          <p:cNvSpPr>
            <a:spLocks noGrp="1" noChangeArrowheads="1"/>
          </p:cNvSpPr>
          <p:nvPr>
            <p:ph type="sldNum" sz="quarter" idx="12"/>
          </p:nvPr>
        </p:nvSpPr>
        <p:spPr/>
        <p:txBody>
          <a:bodyPr/>
          <a:lstStyle>
            <a:lvl1pPr>
              <a:defRPr/>
            </a:lvl1pPr>
          </a:lstStyle>
          <a:p>
            <a:pPr>
              <a:defRPr/>
            </a:pPr>
            <a:fld id="{E9A40A2B-E464-4747-8E12-B4584687F2A4}" type="slidenum">
              <a:rPr lang="en-US"/>
              <a:pPr>
                <a:defRPr/>
              </a:pPr>
              <a:t>‹#›</a:t>
            </a:fld>
            <a:endParaRPr lang="en-US" dirty="0"/>
          </a:p>
        </p:txBody>
      </p:sp>
    </p:spTree>
    <p:extLst>
      <p:ext uri="{BB962C8B-B14F-4D97-AF65-F5344CB8AC3E}">
        <p14:creationId xmlns:p14="http://schemas.microsoft.com/office/powerpoint/2010/main" val="388843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p>
        </p:txBody>
      </p:sp>
      <p:sp>
        <p:nvSpPr>
          <p:cNvPr id="1118212" name="Rectangle 4"/>
          <p:cNvSpPr>
            <a:spLocks noGrp="1" noChangeArrowheads="1"/>
          </p:cNvSpPr>
          <p:nvPr>
            <p:ph type="ctrTitle" sz="quarter"/>
          </p:nvPr>
        </p:nvSpPr>
        <p:spPr>
          <a:xfrm>
            <a:off x="914400" y="2286000"/>
            <a:ext cx="10363200" cy="1143000"/>
          </a:xfrm>
          <a:effectLst>
            <a:outerShdw dist="81320" dir="2319588" algn="ctr" rotWithShape="0">
              <a:schemeClr val="bg2"/>
            </a:outerShdw>
          </a:effectLst>
        </p:spPr>
        <p:txBody>
          <a:bodyPr/>
          <a:lstStyle>
            <a:lvl1pPr>
              <a:defRPr>
                <a:effectLst/>
              </a:defRPr>
            </a:lvl1pPr>
          </a:lstStyle>
          <a:p>
            <a:r>
              <a:rPr lang="en-US"/>
              <a:t>Click to edit Master title style</a:t>
            </a:r>
          </a:p>
        </p:txBody>
      </p:sp>
      <p:sp>
        <p:nvSpPr>
          <p:cNvPr id="1118213"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fld id="{D33CAF86-799E-4EE2-B822-5D264893FE33}"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E9A40A2B-E464-4747-8E12-B4584687F2A4}" type="slidenum">
              <a:rPr lang="en-US"/>
              <a:pPr>
                <a:defRPr/>
              </a:pPr>
              <a:t>‹#›</a:t>
            </a:fld>
            <a:endParaRPr lang="en-US" dirty="0"/>
          </a:p>
        </p:txBody>
      </p:sp>
    </p:spTree>
    <p:extLst>
      <p:ext uri="{BB962C8B-B14F-4D97-AF65-F5344CB8AC3E}">
        <p14:creationId xmlns:p14="http://schemas.microsoft.com/office/powerpoint/2010/main" val="37333302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5" name="Rectangle 9"/>
          <p:cNvSpPr>
            <a:spLocks noGrp="1" noChangeArrowheads="1"/>
          </p:cNvSpPr>
          <p:nvPr>
            <p:ph type="sldNum" sz="quarter" idx="12"/>
          </p:nvPr>
        </p:nvSpPr>
        <p:spPr/>
        <p:txBody>
          <a:bodyPr/>
          <a:lstStyle>
            <a:lvl1pPr>
              <a:defRPr/>
            </a:lvl1pPr>
          </a:lstStyle>
          <a:p>
            <a:pPr>
              <a:defRPr/>
            </a:pPr>
            <a:fld id="{5C49BEA6-D7A9-4FF2-A35D-520C377661DF}" type="slidenum">
              <a:rPr lang="en-US"/>
              <a:pPr>
                <a:defRPr/>
              </a:pPr>
              <a:t>‹#›</a:t>
            </a:fld>
            <a:endParaRPr lang="en-US" dirty="0"/>
          </a:p>
        </p:txBody>
      </p:sp>
    </p:spTree>
    <p:extLst>
      <p:ext uri="{BB962C8B-B14F-4D97-AF65-F5344CB8AC3E}">
        <p14:creationId xmlns:p14="http://schemas.microsoft.com/office/powerpoint/2010/main" val="3376173555"/>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9925795B-070A-41D8-9E18-F5359A663109}"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15E2BB94-E30A-4E30-9FB5-842F3DFA70CB}" type="slidenum">
              <a:rPr lang="en-US"/>
              <a:pPr>
                <a:defRPr/>
              </a:pPr>
              <a:t>‹#›</a:t>
            </a:fld>
            <a:endParaRPr lang="en-US" dirty="0"/>
          </a:p>
        </p:txBody>
      </p:sp>
    </p:spTree>
    <p:extLst>
      <p:ext uri="{BB962C8B-B14F-4D97-AF65-F5344CB8AC3E}">
        <p14:creationId xmlns:p14="http://schemas.microsoft.com/office/powerpoint/2010/main" val="177762984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8"/>
          <p:cNvSpPr>
            <a:spLocks noGrp="1" noChangeArrowheads="1"/>
          </p:cNvSpPr>
          <p:nvPr>
            <p:ph type="sldNum" sz="quarter" idx="12"/>
          </p:nvPr>
        </p:nvSpPr>
        <p:spPr/>
        <p:txBody>
          <a:bodyPr/>
          <a:lstStyle>
            <a:lvl1pPr>
              <a:defRPr/>
            </a:lvl1pPr>
          </a:lstStyle>
          <a:p>
            <a:pPr>
              <a:defRPr/>
            </a:pPr>
            <a:fld id="{936719B4-C6F3-4695-B6CB-57AABF28602A}" type="slidenum">
              <a:rPr lang="en-US"/>
              <a:pPr>
                <a:defRPr/>
              </a:pPr>
              <a:t>‹#›</a:t>
            </a:fld>
            <a:endParaRPr lang="en-US" dirty="0"/>
          </a:p>
        </p:txBody>
      </p:sp>
    </p:spTree>
    <p:extLst>
      <p:ext uri="{BB962C8B-B14F-4D97-AF65-F5344CB8AC3E}">
        <p14:creationId xmlns:p14="http://schemas.microsoft.com/office/powerpoint/2010/main" val="183042845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B4C60C25-0FD8-42D0-968F-973AD8C86CFA}" type="slidenum">
              <a:rPr lang="en-US"/>
              <a:pPr>
                <a:defRPr/>
              </a:pPr>
              <a:t>‹#›</a:t>
            </a:fld>
            <a:endParaRPr lang="en-US" dirty="0"/>
          </a:p>
        </p:txBody>
      </p:sp>
    </p:spTree>
    <p:extLst>
      <p:ext uri="{BB962C8B-B14F-4D97-AF65-F5344CB8AC3E}">
        <p14:creationId xmlns:p14="http://schemas.microsoft.com/office/powerpoint/2010/main" val="107191594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E2069562-CC1B-4478-96FE-0E5D279CC803}" type="slidenum">
              <a:rPr lang="en-US"/>
              <a:pPr>
                <a:defRPr/>
              </a:pPr>
              <a:t>‹#›</a:t>
            </a:fld>
            <a:endParaRPr lang="en-US" dirty="0"/>
          </a:p>
        </p:txBody>
      </p:sp>
    </p:spTree>
    <p:extLst>
      <p:ext uri="{BB962C8B-B14F-4D97-AF65-F5344CB8AC3E}">
        <p14:creationId xmlns:p14="http://schemas.microsoft.com/office/powerpoint/2010/main" val="344535296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5ABE580A-94F9-4B77-87CF-442D15DF3A8B}" type="slidenum">
              <a:rPr lang="en-US"/>
              <a:pPr>
                <a:defRPr/>
              </a:pPr>
              <a:t>‹#›</a:t>
            </a:fld>
            <a:endParaRPr lang="en-US" dirty="0"/>
          </a:p>
        </p:txBody>
      </p:sp>
    </p:spTree>
    <p:extLst>
      <p:ext uri="{BB962C8B-B14F-4D97-AF65-F5344CB8AC3E}">
        <p14:creationId xmlns:p14="http://schemas.microsoft.com/office/powerpoint/2010/main" val="313965582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9"/>
          <p:cNvSpPr>
            <a:spLocks noGrp="1" noChangeArrowheads="1"/>
          </p:cNvSpPr>
          <p:nvPr>
            <p:ph type="sldNum" sz="quarter" idx="12"/>
          </p:nvPr>
        </p:nvSpPr>
        <p:spPr/>
        <p:txBody>
          <a:bodyPr/>
          <a:lstStyle>
            <a:lvl1pPr>
              <a:defRPr/>
            </a:lvl1pPr>
          </a:lstStyle>
          <a:p>
            <a:pPr>
              <a:defRPr/>
            </a:pPr>
            <a:fld id="{E287FE40-095B-47A1-B868-D9EF19A0C3EB}" type="slidenum">
              <a:rPr lang="en-US"/>
              <a:pPr>
                <a:defRPr/>
              </a:pPr>
              <a:t>‹#›</a:t>
            </a:fld>
            <a:endParaRPr lang="en-US" dirty="0"/>
          </a:p>
        </p:txBody>
      </p:sp>
    </p:spTree>
    <p:extLst>
      <p:ext uri="{BB962C8B-B14F-4D97-AF65-F5344CB8AC3E}">
        <p14:creationId xmlns:p14="http://schemas.microsoft.com/office/powerpoint/2010/main" val="407372338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5" name="Rectangle 9"/>
          <p:cNvSpPr>
            <a:spLocks noGrp="1" noChangeArrowheads="1"/>
          </p:cNvSpPr>
          <p:nvPr>
            <p:ph type="sldNum" sz="quarter" idx="12"/>
          </p:nvPr>
        </p:nvSpPr>
        <p:spPr/>
        <p:txBody>
          <a:bodyPr/>
          <a:lstStyle>
            <a:lvl1pPr>
              <a:defRPr/>
            </a:lvl1pPr>
          </a:lstStyle>
          <a:p>
            <a:pPr>
              <a:defRPr/>
            </a:pPr>
            <a:fld id="{FFD8E820-D482-45BB-8CE8-78CF72B856F6}" type="slidenum">
              <a:rPr lang="en-US"/>
              <a:pPr>
                <a:defRPr/>
              </a:pPr>
              <a:t>‹#›</a:t>
            </a:fld>
            <a:endParaRPr lang="en-US" dirty="0"/>
          </a:p>
        </p:txBody>
      </p:sp>
    </p:spTree>
    <p:extLst>
      <p:ext uri="{BB962C8B-B14F-4D97-AF65-F5344CB8AC3E}">
        <p14:creationId xmlns:p14="http://schemas.microsoft.com/office/powerpoint/2010/main" val="39603313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4" name="Rectangle 9"/>
          <p:cNvSpPr>
            <a:spLocks noGrp="1" noChangeArrowheads="1"/>
          </p:cNvSpPr>
          <p:nvPr>
            <p:ph type="sldNum" sz="quarter" idx="12"/>
          </p:nvPr>
        </p:nvSpPr>
        <p:spPr/>
        <p:txBody>
          <a:bodyPr/>
          <a:lstStyle>
            <a:lvl1pPr>
              <a:defRPr/>
            </a:lvl1pPr>
          </a:lstStyle>
          <a:p>
            <a:pPr>
              <a:defRPr/>
            </a:pPr>
            <a:fld id="{EF3A680A-0039-49DF-BC85-68BDEACFC007}" type="slidenum">
              <a:rPr lang="en-US"/>
              <a:pPr>
                <a:defRPr/>
              </a:pPr>
              <a:t>‹#›</a:t>
            </a:fld>
            <a:endParaRPr lang="en-US" dirty="0"/>
          </a:p>
        </p:txBody>
      </p:sp>
    </p:spTree>
    <p:extLst>
      <p:ext uri="{BB962C8B-B14F-4D97-AF65-F5344CB8AC3E}">
        <p14:creationId xmlns:p14="http://schemas.microsoft.com/office/powerpoint/2010/main" val="1084075595"/>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4919A7A6-6FAC-41E7-8A66-ECE7A1DCF040}" type="slidenum">
              <a:rPr lang="en-US"/>
              <a:pPr>
                <a:defRPr/>
              </a:pPr>
              <a:t>‹#›</a:t>
            </a:fld>
            <a:endParaRPr lang="en-US" dirty="0"/>
          </a:p>
        </p:txBody>
      </p:sp>
    </p:spTree>
    <p:extLst>
      <p:ext uri="{BB962C8B-B14F-4D97-AF65-F5344CB8AC3E}">
        <p14:creationId xmlns:p14="http://schemas.microsoft.com/office/powerpoint/2010/main" val="5738688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fld id="{045E2556-07FC-4F36-A7A2-0E14B1D99776}"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936719B4-C6F3-4695-B6CB-57AABF28602A}" type="slidenum">
              <a:rPr lang="en-US"/>
              <a:pPr>
                <a:defRPr/>
              </a:pPr>
              <a:t>‹#›</a:t>
            </a:fld>
            <a:endParaRPr lang="en-US" dirty="0"/>
          </a:p>
        </p:txBody>
      </p:sp>
    </p:spTree>
    <p:extLst>
      <p:ext uri="{BB962C8B-B14F-4D97-AF65-F5344CB8AC3E}">
        <p14:creationId xmlns:p14="http://schemas.microsoft.com/office/powerpoint/2010/main" val="1774459445"/>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69515276-A5E4-41EA-8C2D-C9079BAD0EB7}" type="slidenum">
              <a:rPr lang="en-US"/>
              <a:pPr>
                <a:defRPr/>
              </a:pPr>
              <a:t>‹#›</a:t>
            </a:fld>
            <a:endParaRPr lang="en-US" dirty="0"/>
          </a:p>
        </p:txBody>
      </p:sp>
    </p:spTree>
    <p:extLst>
      <p:ext uri="{BB962C8B-B14F-4D97-AF65-F5344CB8AC3E}">
        <p14:creationId xmlns:p14="http://schemas.microsoft.com/office/powerpoint/2010/main" val="156603743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C4AC9527-8CF4-4501-83FB-642606B416CE}" type="slidenum">
              <a:rPr lang="en-US"/>
              <a:pPr>
                <a:defRPr/>
              </a:pPr>
              <a:t>‹#›</a:t>
            </a:fld>
            <a:endParaRPr lang="en-US" dirty="0"/>
          </a:p>
        </p:txBody>
      </p:sp>
    </p:spTree>
    <p:extLst>
      <p:ext uri="{BB962C8B-B14F-4D97-AF65-F5344CB8AC3E}">
        <p14:creationId xmlns:p14="http://schemas.microsoft.com/office/powerpoint/2010/main" val="153806281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576A2332-0BA7-4638-A169-E572A1455D30}" type="slidenum">
              <a:rPr lang="en-US"/>
              <a:pPr>
                <a:defRPr/>
              </a:pPr>
              <a:t>‹#›</a:t>
            </a:fld>
            <a:endParaRPr lang="en-US" dirty="0"/>
          </a:p>
        </p:txBody>
      </p:sp>
    </p:spTree>
    <p:extLst>
      <p:ext uri="{BB962C8B-B14F-4D97-AF65-F5344CB8AC3E}">
        <p14:creationId xmlns:p14="http://schemas.microsoft.com/office/powerpoint/2010/main" val="421903848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8"/>
          <p:cNvSpPr>
            <a:spLocks noGrp="1" noChangeArrowheads="1"/>
          </p:cNvSpPr>
          <p:nvPr>
            <p:ph type="sldNum" sz="quarter" idx="12"/>
          </p:nvPr>
        </p:nvSpPr>
        <p:spPr/>
        <p:txBody>
          <a:bodyPr/>
          <a:lstStyle>
            <a:lvl1pPr>
              <a:defRPr/>
            </a:lvl1pPr>
          </a:lstStyle>
          <a:p>
            <a:pPr>
              <a:defRPr/>
            </a:pPr>
            <a:fld id="{5815BA4A-288A-4322-976F-B516718ED297}" type="slidenum">
              <a:rPr lang="en-US"/>
              <a:pPr>
                <a:defRPr/>
              </a:pPr>
              <a:t>‹#›</a:t>
            </a:fld>
            <a:endParaRPr lang="en-US" dirty="0"/>
          </a:p>
        </p:txBody>
      </p:sp>
    </p:spTree>
    <p:extLst>
      <p:ext uri="{BB962C8B-B14F-4D97-AF65-F5344CB8AC3E}">
        <p14:creationId xmlns:p14="http://schemas.microsoft.com/office/powerpoint/2010/main" val="1620771369"/>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787B781D-6119-487B-B09A-DACE9778F91D}" type="slidenum">
              <a:rPr lang="en-US"/>
              <a:pPr>
                <a:defRPr/>
              </a:pPr>
              <a:t>‹#›</a:t>
            </a:fld>
            <a:endParaRPr lang="en-US" dirty="0"/>
          </a:p>
        </p:txBody>
      </p:sp>
    </p:spTree>
    <p:extLst>
      <p:ext uri="{BB962C8B-B14F-4D97-AF65-F5344CB8AC3E}">
        <p14:creationId xmlns:p14="http://schemas.microsoft.com/office/powerpoint/2010/main" val="264255761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D243BADE-511A-4C9C-81C8-E83F1FA8C2C9}" type="slidenum">
              <a:rPr lang="en-US"/>
              <a:pPr>
                <a:defRPr/>
              </a:pPr>
              <a:t>‹#›</a:t>
            </a:fld>
            <a:endParaRPr lang="en-US" dirty="0"/>
          </a:p>
        </p:txBody>
      </p:sp>
    </p:spTree>
    <p:extLst>
      <p:ext uri="{BB962C8B-B14F-4D97-AF65-F5344CB8AC3E}">
        <p14:creationId xmlns:p14="http://schemas.microsoft.com/office/powerpoint/2010/main" val="2961339745"/>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9"/>
          <p:cNvSpPr>
            <a:spLocks noGrp="1" noChangeArrowheads="1"/>
          </p:cNvSpPr>
          <p:nvPr>
            <p:ph type="sldNum" sz="quarter" idx="12"/>
          </p:nvPr>
        </p:nvSpPr>
        <p:spPr/>
        <p:txBody>
          <a:bodyPr/>
          <a:lstStyle>
            <a:lvl1pPr>
              <a:defRPr/>
            </a:lvl1pPr>
          </a:lstStyle>
          <a:p>
            <a:pPr>
              <a:defRPr/>
            </a:pPr>
            <a:fld id="{C9727B3A-8323-4140-A0CA-3B9ACEE1C486}" type="slidenum">
              <a:rPr lang="en-US"/>
              <a:pPr>
                <a:defRPr/>
              </a:pPr>
              <a:t>‹#›</a:t>
            </a:fld>
            <a:endParaRPr lang="en-US" dirty="0"/>
          </a:p>
        </p:txBody>
      </p:sp>
    </p:spTree>
    <p:extLst>
      <p:ext uri="{BB962C8B-B14F-4D97-AF65-F5344CB8AC3E}">
        <p14:creationId xmlns:p14="http://schemas.microsoft.com/office/powerpoint/2010/main" val="171992450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5" name="Rectangle 9"/>
          <p:cNvSpPr>
            <a:spLocks noGrp="1" noChangeArrowheads="1"/>
          </p:cNvSpPr>
          <p:nvPr>
            <p:ph type="sldNum" sz="quarter" idx="12"/>
          </p:nvPr>
        </p:nvSpPr>
        <p:spPr/>
        <p:txBody>
          <a:bodyPr/>
          <a:lstStyle>
            <a:lvl1pPr>
              <a:defRPr/>
            </a:lvl1pPr>
          </a:lstStyle>
          <a:p>
            <a:pPr>
              <a:defRPr/>
            </a:pPr>
            <a:fld id="{74134058-FC83-46DF-9EE8-B04DFB0BAAB2}" type="slidenum">
              <a:rPr lang="en-US"/>
              <a:pPr>
                <a:defRPr/>
              </a:pPr>
              <a:t>‹#›</a:t>
            </a:fld>
            <a:endParaRPr lang="en-US" dirty="0"/>
          </a:p>
        </p:txBody>
      </p:sp>
    </p:spTree>
    <p:extLst>
      <p:ext uri="{BB962C8B-B14F-4D97-AF65-F5344CB8AC3E}">
        <p14:creationId xmlns:p14="http://schemas.microsoft.com/office/powerpoint/2010/main" val="315692538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4" name="Rectangle 9"/>
          <p:cNvSpPr>
            <a:spLocks noGrp="1" noChangeArrowheads="1"/>
          </p:cNvSpPr>
          <p:nvPr>
            <p:ph type="sldNum" sz="quarter" idx="12"/>
          </p:nvPr>
        </p:nvSpPr>
        <p:spPr/>
        <p:txBody>
          <a:bodyPr/>
          <a:lstStyle>
            <a:lvl1pPr>
              <a:defRPr/>
            </a:lvl1pPr>
          </a:lstStyle>
          <a:p>
            <a:pPr>
              <a:defRPr/>
            </a:pPr>
            <a:fld id="{236CD17F-E60B-49CF-AC1F-E118698B0A2D}" type="slidenum">
              <a:rPr lang="en-US"/>
              <a:pPr>
                <a:defRPr/>
              </a:pPr>
              <a:t>‹#›</a:t>
            </a:fld>
            <a:endParaRPr lang="en-US" dirty="0"/>
          </a:p>
        </p:txBody>
      </p:sp>
    </p:spTree>
    <p:extLst>
      <p:ext uri="{BB962C8B-B14F-4D97-AF65-F5344CB8AC3E}">
        <p14:creationId xmlns:p14="http://schemas.microsoft.com/office/powerpoint/2010/main" val="15370028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A3B1DCAC-79DF-4122-BFFE-BD5969EC1DE5}" type="slidenum">
              <a:rPr lang="en-US"/>
              <a:pPr>
                <a:defRPr/>
              </a:pPr>
              <a:t>‹#›</a:t>
            </a:fld>
            <a:endParaRPr lang="en-US" dirty="0"/>
          </a:p>
        </p:txBody>
      </p:sp>
    </p:spTree>
    <p:extLst>
      <p:ext uri="{BB962C8B-B14F-4D97-AF65-F5344CB8AC3E}">
        <p14:creationId xmlns:p14="http://schemas.microsoft.com/office/powerpoint/2010/main" val="3087419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6035D9CC-1E65-4A0F-81DF-10A3CB780CA6}"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B4C60C25-0FD8-42D0-968F-973AD8C86CFA}" type="slidenum">
              <a:rPr lang="en-US"/>
              <a:pPr>
                <a:defRPr/>
              </a:pPr>
              <a:t>‹#›</a:t>
            </a:fld>
            <a:endParaRPr lang="en-US" dirty="0"/>
          </a:p>
        </p:txBody>
      </p:sp>
    </p:spTree>
    <p:extLst>
      <p:ext uri="{BB962C8B-B14F-4D97-AF65-F5344CB8AC3E}">
        <p14:creationId xmlns:p14="http://schemas.microsoft.com/office/powerpoint/2010/main" val="78589897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7696AC25-34D2-425A-858B-E1090C799500}" type="slidenum">
              <a:rPr lang="en-US"/>
              <a:pPr>
                <a:defRPr/>
              </a:pPr>
              <a:t>‹#›</a:t>
            </a:fld>
            <a:endParaRPr lang="en-US" dirty="0"/>
          </a:p>
        </p:txBody>
      </p:sp>
    </p:spTree>
    <p:extLst>
      <p:ext uri="{BB962C8B-B14F-4D97-AF65-F5344CB8AC3E}">
        <p14:creationId xmlns:p14="http://schemas.microsoft.com/office/powerpoint/2010/main" val="62576852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DE339E8E-6D32-4AD9-9703-FF0680EE963B}" type="slidenum">
              <a:rPr lang="en-US"/>
              <a:pPr>
                <a:defRPr/>
              </a:pPr>
              <a:t>‹#›</a:t>
            </a:fld>
            <a:endParaRPr lang="en-US" dirty="0"/>
          </a:p>
        </p:txBody>
      </p:sp>
    </p:spTree>
    <p:extLst>
      <p:ext uri="{BB962C8B-B14F-4D97-AF65-F5344CB8AC3E}">
        <p14:creationId xmlns:p14="http://schemas.microsoft.com/office/powerpoint/2010/main" val="335613474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082B231A-F215-4A9E-9CF3-0B0B77AE9FF3}" type="slidenum">
              <a:rPr lang="en-US"/>
              <a:pPr>
                <a:defRPr/>
              </a:pPr>
              <a:t>‹#›</a:t>
            </a:fld>
            <a:endParaRPr lang="en-US" dirty="0"/>
          </a:p>
        </p:txBody>
      </p:sp>
    </p:spTree>
    <p:extLst>
      <p:ext uri="{BB962C8B-B14F-4D97-AF65-F5344CB8AC3E}">
        <p14:creationId xmlns:p14="http://schemas.microsoft.com/office/powerpoint/2010/main" val="348034848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B4C60C25-0FD8-42D0-968F-973AD8C86CFA}" type="slidenum">
              <a:rPr lang="en-US"/>
              <a:pPr>
                <a:defRPr/>
              </a:pPr>
              <a:t>‹#›</a:t>
            </a:fld>
            <a:endParaRPr lang="en-US" dirty="0"/>
          </a:p>
        </p:txBody>
      </p:sp>
    </p:spTree>
    <p:extLst>
      <p:ext uri="{BB962C8B-B14F-4D97-AF65-F5344CB8AC3E}">
        <p14:creationId xmlns:p14="http://schemas.microsoft.com/office/powerpoint/2010/main" val="24812270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8"/>
          <p:cNvSpPr>
            <a:spLocks noGrp="1" noChangeArrowheads="1"/>
          </p:cNvSpPr>
          <p:nvPr>
            <p:ph type="sldNum" sz="quarter" idx="12"/>
          </p:nvPr>
        </p:nvSpPr>
        <p:spPr/>
        <p:txBody>
          <a:bodyPr/>
          <a:lstStyle>
            <a:lvl1pPr>
              <a:defRPr/>
            </a:lvl1pPr>
          </a:lstStyle>
          <a:p>
            <a:pPr>
              <a:defRPr/>
            </a:pPr>
            <a:fld id="{073B752A-D146-4F2F-AA06-D5E19C2F96EF}" type="slidenum">
              <a:rPr lang="en-US"/>
              <a:pPr>
                <a:defRPr/>
              </a:pPr>
              <a:t>‹#›</a:t>
            </a:fld>
            <a:endParaRPr lang="en-US" dirty="0"/>
          </a:p>
        </p:txBody>
      </p:sp>
    </p:spTree>
    <p:extLst>
      <p:ext uri="{BB962C8B-B14F-4D97-AF65-F5344CB8AC3E}">
        <p14:creationId xmlns:p14="http://schemas.microsoft.com/office/powerpoint/2010/main" val="952635753"/>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ACE953FE-F25A-40A6-8C28-768BC705AAE9}" type="slidenum">
              <a:rPr lang="en-US"/>
              <a:pPr>
                <a:defRPr/>
              </a:pPr>
              <a:t>‹#›</a:t>
            </a:fld>
            <a:endParaRPr lang="en-US" dirty="0"/>
          </a:p>
        </p:txBody>
      </p:sp>
    </p:spTree>
    <p:extLst>
      <p:ext uri="{BB962C8B-B14F-4D97-AF65-F5344CB8AC3E}">
        <p14:creationId xmlns:p14="http://schemas.microsoft.com/office/powerpoint/2010/main" val="60337325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131360E8-23BA-4AE9-BCF8-CDCA25D9FDDC}" type="slidenum">
              <a:rPr lang="en-US"/>
              <a:pPr>
                <a:defRPr/>
              </a:pPr>
              <a:t>‹#›</a:t>
            </a:fld>
            <a:endParaRPr lang="en-US" dirty="0"/>
          </a:p>
        </p:txBody>
      </p:sp>
    </p:spTree>
    <p:extLst>
      <p:ext uri="{BB962C8B-B14F-4D97-AF65-F5344CB8AC3E}">
        <p14:creationId xmlns:p14="http://schemas.microsoft.com/office/powerpoint/2010/main" val="223884135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9"/>
          <p:cNvSpPr>
            <a:spLocks noGrp="1" noChangeArrowheads="1"/>
          </p:cNvSpPr>
          <p:nvPr>
            <p:ph type="sldNum" sz="quarter" idx="12"/>
          </p:nvPr>
        </p:nvSpPr>
        <p:spPr/>
        <p:txBody>
          <a:bodyPr/>
          <a:lstStyle>
            <a:lvl1pPr>
              <a:defRPr/>
            </a:lvl1pPr>
          </a:lstStyle>
          <a:p>
            <a:pPr>
              <a:defRPr/>
            </a:pPr>
            <a:fld id="{C1A4B8F1-9955-40B8-B433-083C23F9191E}" type="slidenum">
              <a:rPr lang="en-US"/>
              <a:pPr>
                <a:defRPr/>
              </a:pPr>
              <a:t>‹#›</a:t>
            </a:fld>
            <a:endParaRPr lang="en-US" dirty="0"/>
          </a:p>
        </p:txBody>
      </p:sp>
    </p:spTree>
    <p:extLst>
      <p:ext uri="{BB962C8B-B14F-4D97-AF65-F5344CB8AC3E}">
        <p14:creationId xmlns:p14="http://schemas.microsoft.com/office/powerpoint/2010/main" val="4275707952"/>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5" name="Rectangle 9"/>
          <p:cNvSpPr>
            <a:spLocks noGrp="1" noChangeArrowheads="1"/>
          </p:cNvSpPr>
          <p:nvPr>
            <p:ph type="sldNum" sz="quarter" idx="12"/>
          </p:nvPr>
        </p:nvSpPr>
        <p:spPr/>
        <p:txBody>
          <a:bodyPr/>
          <a:lstStyle>
            <a:lvl1pPr>
              <a:defRPr/>
            </a:lvl1pPr>
          </a:lstStyle>
          <a:p>
            <a:pPr>
              <a:defRPr/>
            </a:pPr>
            <a:fld id="{906C8788-D667-46C7-985A-3001308265F8}" type="slidenum">
              <a:rPr lang="en-US"/>
              <a:pPr>
                <a:defRPr/>
              </a:pPr>
              <a:t>‹#›</a:t>
            </a:fld>
            <a:endParaRPr lang="en-US" dirty="0"/>
          </a:p>
        </p:txBody>
      </p:sp>
    </p:spTree>
    <p:extLst>
      <p:ext uri="{BB962C8B-B14F-4D97-AF65-F5344CB8AC3E}">
        <p14:creationId xmlns:p14="http://schemas.microsoft.com/office/powerpoint/2010/main" val="2921959847"/>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4" name="Rectangle 9"/>
          <p:cNvSpPr>
            <a:spLocks noGrp="1" noChangeArrowheads="1"/>
          </p:cNvSpPr>
          <p:nvPr>
            <p:ph type="sldNum" sz="quarter" idx="12"/>
          </p:nvPr>
        </p:nvSpPr>
        <p:spPr/>
        <p:txBody>
          <a:bodyPr/>
          <a:lstStyle>
            <a:lvl1pPr>
              <a:defRPr/>
            </a:lvl1pPr>
          </a:lstStyle>
          <a:p>
            <a:pPr>
              <a:defRPr/>
            </a:pPr>
            <a:fld id="{62367FAC-85D7-4360-AEED-87E1502E23D2}" type="slidenum">
              <a:rPr lang="en-US"/>
              <a:pPr>
                <a:defRPr/>
              </a:pPr>
              <a:t>‹#›</a:t>
            </a:fld>
            <a:endParaRPr lang="en-US" dirty="0"/>
          </a:p>
        </p:txBody>
      </p:sp>
    </p:spTree>
    <p:extLst>
      <p:ext uri="{BB962C8B-B14F-4D97-AF65-F5344CB8AC3E}">
        <p14:creationId xmlns:p14="http://schemas.microsoft.com/office/powerpoint/2010/main" val="21958023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fld id="{624B5AC3-AFB5-4448-8A8A-655EE5975902}"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E2069562-CC1B-4478-96FE-0E5D279CC803}" type="slidenum">
              <a:rPr lang="en-US"/>
              <a:pPr>
                <a:defRPr/>
              </a:pPr>
              <a:t>‹#›</a:t>
            </a:fld>
            <a:endParaRPr lang="en-US" dirty="0"/>
          </a:p>
        </p:txBody>
      </p:sp>
    </p:spTree>
    <p:extLst>
      <p:ext uri="{BB962C8B-B14F-4D97-AF65-F5344CB8AC3E}">
        <p14:creationId xmlns:p14="http://schemas.microsoft.com/office/powerpoint/2010/main" val="1798287547"/>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38F20595-576F-4ED1-8385-8E6E0911EC14}" type="slidenum">
              <a:rPr lang="en-US"/>
              <a:pPr>
                <a:defRPr/>
              </a:pPr>
              <a:t>‹#›</a:t>
            </a:fld>
            <a:endParaRPr lang="en-US" dirty="0"/>
          </a:p>
        </p:txBody>
      </p:sp>
    </p:spTree>
    <p:extLst>
      <p:ext uri="{BB962C8B-B14F-4D97-AF65-F5344CB8AC3E}">
        <p14:creationId xmlns:p14="http://schemas.microsoft.com/office/powerpoint/2010/main" val="396704437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FC90EBA9-F8C3-4F55-9649-165FAAEC7A81}" type="slidenum">
              <a:rPr lang="en-US"/>
              <a:pPr>
                <a:defRPr/>
              </a:pPr>
              <a:t>‹#›</a:t>
            </a:fld>
            <a:endParaRPr lang="en-US" dirty="0"/>
          </a:p>
        </p:txBody>
      </p:sp>
    </p:spTree>
    <p:extLst>
      <p:ext uri="{BB962C8B-B14F-4D97-AF65-F5344CB8AC3E}">
        <p14:creationId xmlns:p14="http://schemas.microsoft.com/office/powerpoint/2010/main" val="208008962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AABD68CC-250F-4AA2-8B9A-2BFF06271E1F}" type="slidenum">
              <a:rPr lang="en-US"/>
              <a:pPr>
                <a:defRPr/>
              </a:pPr>
              <a:t>‹#›</a:t>
            </a:fld>
            <a:endParaRPr lang="en-US" dirty="0"/>
          </a:p>
        </p:txBody>
      </p:sp>
    </p:spTree>
    <p:extLst>
      <p:ext uri="{BB962C8B-B14F-4D97-AF65-F5344CB8AC3E}">
        <p14:creationId xmlns:p14="http://schemas.microsoft.com/office/powerpoint/2010/main" val="212624067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343EECA4-B30C-4DF8-A70F-CF3E25F5B7A7}" type="slidenum">
              <a:rPr lang="en-US"/>
              <a:pPr>
                <a:defRPr/>
              </a:pPr>
              <a:t>‹#›</a:t>
            </a:fld>
            <a:endParaRPr lang="en-US" dirty="0"/>
          </a:p>
        </p:txBody>
      </p:sp>
    </p:spTree>
    <p:extLst>
      <p:ext uri="{BB962C8B-B14F-4D97-AF65-F5344CB8AC3E}">
        <p14:creationId xmlns:p14="http://schemas.microsoft.com/office/powerpoint/2010/main" val="1280196727"/>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B4C60C25-0FD8-42D0-968F-973AD8C86CFA}" type="slidenum">
              <a:rPr lang="en-US"/>
              <a:pPr>
                <a:defRPr/>
              </a:pPr>
              <a:t>‹#›</a:t>
            </a:fld>
            <a:endParaRPr lang="en-US" dirty="0"/>
          </a:p>
        </p:txBody>
      </p:sp>
    </p:spTree>
    <p:extLst>
      <p:ext uri="{BB962C8B-B14F-4D97-AF65-F5344CB8AC3E}">
        <p14:creationId xmlns:p14="http://schemas.microsoft.com/office/powerpoint/2010/main" val="2714449025"/>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8"/>
          <p:cNvSpPr>
            <a:spLocks noGrp="1" noChangeArrowheads="1"/>
          </p:cNvSpPr>
          <p:nvPr>
            <p:ph type="sldNum" sz="quarter" idx="12"/>
          </p:nvPr>
        </p:nvSpPr>
        <p:spPr/>
        <p:txBody>
          <a:bodyPr/>
          <a:lstStyle>
            <a:lvl1pPr>
              <a:defRPr/>
            </a:lvl1pPr>
          </a:lstStyle>
          <a:p>
            <a:pPr>
              <a:defRPr/>
            </a:pPr>
            <a:fld id="{BBB8BE59-C28E-46FA-BAE2-25473B155193}" type="slidenum">
              <a:rPr lang="en-US"/>
              <a:pPr>
                <a:defRPr/>
              </a:pPr>
              <a:t>‹#›</a:t>
            </a:fld>
            <a:endParaRPr lang="en-US" dirty="0"/>
          </a:p>
        </p:txBody>
      </p:sp>
    </p:spTree>
    <p:extLst>
      <p:ext uri="{BB962C8B-B14F-4D97-AF65-F5344CB8AC3E}">
        <p14:creationId xmlns:p14="http://schemas.microsoft.com/office/powerpoint/2010/main" val="415646292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400" b="1" kern="1200" dirty="0">
                <a:solidFill>
                  <a:srgbClr val="FFFF66"/>
                </a:solidFill>
                <a:effectLst/>
                <a:latin typeface="Arial" charset="0"/>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C05635D5-E77B-4E47-9CC7-5A3E99FFFEFF}" type="slidenum">
              <a:rPr lang="en-US"/>
              <a:pPr>
                <a:defRPr/>
              </a:pPr>
              <a:t>‹#›</a:t>
            </a:fld>
            <a:endParaRPr lang="en-US" dirty="0"/>
          </a:p>
        </p:txBody>
      </p:sp>
    </p:spTree>
    <p:extLst>
      <p:ext uri="{BB962C8B-B14F-4D97-AF65-F5344CB8AC3E}">
        <p14:creationId xmlns:p14="http://schemas.microsoft.com/office/powerpoint/2010/main" val="2193766682"/>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542B9115-D924-4648-BAD4-670DA98A214B}" type="slidenum">
              <a:rPr lang="en-US"/>
              <a:pPr>
                <a:defRPr/>
              </a:pPr>
              <a:t>‹#›</a:t>
            </a:fld>
            <a:endParaRPr lang="en-US" dirty="0"/>
          </a:p>
        </p:txBody>
      </p:sp>
    </p:spTree>
    <p:extLst>
      <p:ext uri="{BB962C8B-B14F-4D97-AF65-F5344CB8AC3E}">
        <p14:creationId xmlns:p14="http://schemas.microsoft.com/office/powerpoint/2010/main" val="2820396996"/>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459901CD-E0A7-41F1-8333-1428DC17BB48}" type="slidenum">
              <a:rPr lang="en-US"/>
              <a:pPr>
                <a:defRPr/>
              </a:pPr>
              <a:t>‹#›</a:t>
            </a:fld>
            <a:endParaRPr lang="en-US" dirty="0"/>
          </a:p>
        </p:txBody>
      </p:sp>
    </p:spTree>
    <p:extLst>
      <p:ext uri="{BB962C8B-B14F-4D97-AF65-F5344CB8AC3E}">
        <p14:creationId xmlns:p14="http://schemas.microsoft.com/office/powerpoint/2010/main" val="257760954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9"/>
          <p:cNvSpPr>
            <a:spLocks noGrp="1" noChangeArrowheads="1"/>
          </p:cNvSpPr>
          <p:nvPr>
            <p:ph type="sldNum" sz="quarter" idx="12"/>
          </p:nvPr>
        </p:nvSpPr>
        <p:spPr/>
        <p:txBody>
          <a:bodyPr/>
          <a:lstStyle>
            <a:lvl1pPr>
              <a:defRPr/>
            </a:lvl1pPr>
          </a:lstStyle>
          <a:p>
            <a:pPr>
              <a:defRPr/>
            </a:pPr>
            <a:fld id="{F4CF98DE-11AC-44A3-8FB4-CEC4DB66DFF4}" type="slidenum">
              <a:rPr lang="en-US"/>
              <a:pPr>
                <a:defRPr/>
              </a:pPr>
              <a:t>‹#›</a:t>
            </a:fld>
            <a:endParaRPr lang="en-US" dirty="0"/>
          </a:p>
        </p:txBody>
      </p:sp>
    </p:spTree>
    <p:extLst>
      <p:ext uri="{BB962C8B-B14F-4D97-AF65-F5344CB8AC3E}">
        <p14:creationId xmlns:p14="http://schemas.microsoft.com/office/powerpoint/2010/main" val="31721483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fld id="{3595B9F0-D8C8-4B60-BF51-623730BBD269}"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5ABE580A-94F9-4B77-87CF-442D15DF3A8B}" type="slidenum">
              <a:rPr lang="en-US"/>
              <a:pPr>
                <a:defRPr/>
              </a:pPr>
              <a:t>‹#›</a:t>
            </a:fld>
            <a:endParaRPr lang="en-US" dirty="0"/>
          </a:p>
        </p:txBody>
      </p:sp>
    </p:spTree>
    <p:extLst>
      <p:ext uri="{BB962C8B-B14F-4D97-AF65-F5344CB8AC3E}">
        <p14:creationId xmlns:p14="http://schemas.microsoft.com/office/powerpoint/2010/main" val="3107485465"/>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5" name="Rectangle 9"/>
          <p:cNvSpPr>
            <a:spLocks noGrp="1" noChangeArrowheads="1"/>
          </p:cNvSpPr>
          <p:nvPr>
            <p:ph type="sldNum" sz="quarter" idx="12"/>
          </p:nvPr>
        </p:nvSpPr>
        <p:spPr/>
        <p:txBody>
          <a:bodyPr/>
          <a:lstStyle>
            <a:lvl1pPr>
              <a:defRPr/>
            </a:lvl1pPr>
          </a:lstStyle>
          <a:p>
            <a:pPr>
              <a:defRPr/>
            </a:pPr>
            <a:fld id="{AE9F55A2-0747-4A78-9C3B-E559A1F28649}" type="slidenum">
              <a:rPr lang="en-US"/>
              <a:pPr>
                <a:defRPr/>
              </a:pPr>
              <a:t>‹#›</a:t>
            </a:fld>
            <a:endParaRPr lang="en-US" dirty="0"/>
          </a:p>
        </p:txBody>
      </p:sp>
    </p:spTree>
    <p:extLst>
      <p:ext uri="{BB962C8B-B14F-4D97-AF65-F5344CB8AC3E}">
        <p14:creationId xmlns:p14="http://schemas.microsoft.com/office/powerpoint/2010/main" val="1573250003"/>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4" name="Rectangle 9"/>
          <p:cNvSpPr>
            <a:spLocks noGrp="1" noChangeArrowheads="1"/>
          </p:cNvSpPr>
          <p:nvPr>
            <p:ph type="sldNum" sz="quarter" idx="12"/>
          </p:nvPr>
        </p:nvSpPr>
        <p:spPr/>
        <p:txBody>
          <a:bodyPr/>
          <a:lstStyle>
            <a:lvl1pPr>
              <a:defRPr/>
            </a:lvl1pPr>
          </a:lstStyle>
          <a:p>
            <a:pPr>
              <a:defRPr/>
            </a:pPr>
            <a:fld id="{3077CEFB-FA73-4D7B-9BB1-AF4E0416E80C}" type="slidenum">
              <a:rPr lang="en-US"/>
              <a:pPr>
                <a:defRPr/>
              </a:pPr>
              <a:t>‹#›</a:t>
            </a:fld>
            <a:endParaRPr lang="en-US" dirty="0"/>
          </a:p>
        </p:txBody>
      </p:sp>
    </p:spTree>
    <p:extLst>
      <p:ext uri="{BB962C8B-B14F-4D97-AF65-F5344CB8AC3E}">
        <p14:creationId xmlns:p14="http://schemas.microsoft.com/office/powerpoint/2010/main" val="3535909183"/>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0C0DD8BB-BCE7-46AF-9BFB-C649F8AD4ECA}" type="slidenum">
              <a:rPr lang="en-US"/>
              <a:pPr>
                <a:defRPr/>
              </a:pPr>
              <a:t>‹#›</a:t>
            </a:fld>
            <a:endParaRPr lang="en-US" dirty="0"/>
          </a:p>
        </p:txBody>
      </p:sp>
    </p:spTree>
    <p:extLst>
      <p:ext uri="{BB962C8B-B14F-4D97-AF65-F5344CB8AC3E}">
        <p14:creationId xmlns:p14="http://schemas.microsoft.com/office/powerpoint/2010/main" val="86118869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F90DC091-9AFB-458C-88FF-603F942061C5}" type="slidenum">
              <a:rPr lang="en-US"/>
              <a:pPr>
                <a:defRPr/>
              </a:pPr>
              <a:t>‹#›</a:t>
            </a:fld>
            <a:endParaRPr lang="en-US" dirty="0"/>
          </a:p>
        </p:txBody>
      </p:sp>
    </p:spTree>
    <p:extLst>
      <p:ext uri="{BB962C8B-B14F-4D97-AF65-F5344CB8AC3E}">
        <p14:creationId xmlns:p14="http://schemas.microsoft.com/office/powerpoint/2010/main" val="290984178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30BF4688-4A3B-4416-9A92-D188E82C3325}" type="slidenum">
              <a:rPr lang="en-US"/>
              <a:pPr>
                <a:defRPr/>
              </a:pPr>
              <a:t>‹#›</a:t>
            </a:fld>
            <a:endParaRPr lang="en-US" dirty="0"/>
          </a:p>
        </p:txBody>
      </p:sp>
    </p:spTree>
    <p:extLst>
      <p:ext uri="{BB962C8B-B14F-4D97-AF65-F5344CB8AC3E}">
        <p14:creationId xmlns:p14="http://schemas.microsoft.com/office/powerpoint/2010/main" val="1519549842"/>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F5FA4825-4E8D-4551-909F-93E9408D1EDA}" type="slidenum">
              <a:rPr lang="en-US"/>
              <a:pPr>
                <a:defRPr/>
              </a:pPr>
              <a:t>‹#›</a:t>
            </a:fld>
            <a:endParaRPr lang="en-US" dirty="0"/>
          </a:p>
        </p:txBody>
      </p:sp>
    </p:spTree>
    <p:extLst>
      <p:ext uri="{BB962C8B-B14F-4D97-AF65-F5344CB8AC3E}">
        <p14:creationId xmlns:p14="http://schemas.microsoft.com/office/powerpoint/2010/main" val="361801527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8"/>
          <p:cNvSpPr>
            <a:spLocks noGrp="1" noChangeArrowheads="1"/>
          </p:cNvSpPr>
          <p:nvPr>
            <p:ph type="sldNum" sz="quarter" idx="12"/>
          </p:nvPr>
        </p:nvSpPr>
        <p:spPr/>
        <p:txBody>
          <a:bodyPr/>
          <a:lstStyle>
            <a:lvl1pPr>
              <a:defRPr/>
            </a:lvl1pPr>
          </a:lstStyle>
          <a:p>
            <a:pPr>
              <a:defRPr/>
            </a:pPr>
            <a:fld id="{B92F2120-9334-4730-8DBC-8F73639A84DC}" type="slidenum">
              <a:rPr lang="en-US"/>
              <a:pPr>
                <a:defRPr/>
              </a:pPr>
              <a:t>‹#›</a:t>
            </a:fld>
            <a:endParaRPr lang="en-US" dirty="0"/>
          </a:p>
        </p:txBody>
      </p:sp>
    </p:spTree>
    <p:extLst>
      <p:ext uri="{BB962C8B-B14F-4D97-AF65-F5344CB8AC3E}">
        <p14:creationId xmlns:p14="http://schemas.microsoft.com/office/powerpoint/2010/main" val="297520544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F6C197D2-FF8C-4CE6-B047-AFA06FCE28EF}" type="slidenum">
              <a:rPr lang="en-US"/>
              <a:pPr>
                <a:defRPr/>
              </a:pPr>
              <a:t>‹#›</a:t>
            </a:fld>
            <a:endParaRPr lang="en-US" dirty="0"/>
          </a:p>
        </p:txBody>
      </p:sp>
    </p:spTree>
    <p:extLst>
      <p:ext uri="{BB962C8B-B14F-4D97-AF65-F5344CB8AC3E}">
        <p14:creationId xmlns:p14="http://schemas.microsoft.com/office/powerpoint/2010/main" val="4002821441"/>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29561107-A4F5-4274-9E7C-E63F2DAB295A}" type="slidenum">
              <a:rPr lang="en-US"/>
              <a:pPr>
                <a:defRPr/>
              </a:pPr>
              <a:t>‹#›</a:t>
            </a:fld>
            <a:endParaRPr lang="en-US" dirty="0"/>
          </a:p>
        </p:txBody>
      </p:sp>
    </p:spTree>
    <p:extLst>
      <p:ext uri="{BB962C8B-B14F-4D97-AF65-F5344CB8AC3E}">
        <p14:creationId xmlns:p14="http://schemas.microsoft.com/office/powerpoint/2010/main" val="3232374749"/>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7D806A3C-4E2E-4F6B-B6B1-1917104B6793}" type="slidenum">
              <a:rPr lang="en-US"/>
              <a:pPr>
                <a:defRPr/>
              </a:pPr>
              <a:t>‹#›</a:t>
            </a:fld>
            <a:endParaRPr lang="en-US" dirty="0"/>
          </a:p>
        </p:txBody>
      </p:sp>
    </p:spTree>
    <p:extLst>
      <p:ext uri="{BB962C8B-B14F-4D97-AF65-F5344CB8AC3E}">
        <p14:creationId xmlns:p14="http://schemas.microsoft.com/office/powerpoint/2010/main" val="34018475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fld id="{A56CAE72-A9F6-4479-9843-55C2551C88E2}" type="datetime1">
              <a:rPr lang="en-US" smtClean="0"/>
              <a:t>4/10/2020</a:t>
            </a:fld>
            <a:endParaRPr lang="en-US" dirty="0"/>
          </a:p>
        </p:txBody>
      </p:sp>
      <p:sp>
        <p:nvSpPr>
          <p:cNvPr id="8" name="Rectangle 8"/>
          <p:cNvSpPr>
            <a:spLocks noGrp="1" noChangeArrowheads="1"/>
          </p:cNvSpPr>
          <p:nvPr>
            <p:ph type="ftr" sz="quarter" idx="11"/>
          </p:nvPr>
        </p:nvSpPr>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p:txBody>
          <a:bodyPr/>
          <a:lstStyle>
            <a:lvl1pPr>
              <a:defRPr/>
            </a:lvl1pPr>
          </a:lstStyle>
          <a:p>
            <a:pPr>
              <a:defRPr/>
            </a:pPr>
            <a:fld id="{E287FE40-095B-47A1-B868-D9EF19A0C3EB}" type="slidenum">
              <a:rPr lang="en-US"/>
              <a:pPr>
                <a:defRPr/>
              </a:pPr>
              <a:t>‹#›</a:t>
            </a:fld>
            <a:endParaRPr lang="en-US" dirty="0"/>
          </a:p>
        </p:txBody>
      </p:sp>
    </p:spTree>
    <p:extLst>
      <p:ext uri="{BB962C8B-B14F-4D97-AF65-F5344CB8AC3E}">
        <p14:creationId xmlns:p14="http://schemas.microsoft.com/office/powerpoint/2010/main" val="3532106934"/>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9"/>
          <p:cNvSpPr>
            <a:spLocks noGrp="1" noChangeArrowheads="1"/>
          </p:cNvSpPr>
          <p:nvPr>
            <p:ph type="sldNum" sz="quarter" idx="12"/>
          </p:nvPr>
        </p:nvSpPr>
        <p:spPr/>
        <p:txBody>
          <a:bodyPr/>
          <a:lstStyle>
            <a:lvl1pPr>
              <a:defRPr/>
            </a:lvl1pPr>
          </a:lstStyle>
          <a:p>
            <a:pPr>
              <a:defRPr/>
            </a:pPr>
            <a:fld id="{1348B819-3096-4412-9DD9-4E69673B0B7F}" type="slidenum">
              <a:rPr lang="en-US"/>
              <a:pPr>
                <a:defRPr/>
              </a:pPr>
              <a:t>‹#›</a:t>
            </a:fld>
            <a:endParaRPr lang="en-US" dirty="0"/>
          </a:p>
        </p:txBody>
      </p:sp>
    </p:spTree>
    <p:extLst>
      <p:ext uri="{BB962C8B-B14F-4D97-AF65-F5344CB8AC3E}">
        <p14:creationId xmlns:p14="http://schemas.microsoft.com/office/powerpoint/2010/main" val="236060545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4" name="Rectangle 9"/>
          <p:cNvSpPr>
            <a:spLocks noGrp="1" noChangeArrowheads="1"/>
          </p:cNvSpPr>
          <p:nvPr>
            <p:ph type="sldNum" sz="quarter" idx="12"/>
          </p:nvPr>
        </p:nvSpPr>
        <p:spPr/>
        <p:txBody>
          <a:bodyPr/>
          <a:lstStyle>
            <a:lvl1pPr>
              <a:defRPr/>
            </a:lvl1pPr>
          </a:lstStyle>
          <a:p>
            <a:pPr>
              <a:defRPr/>
            </a:pPr>
            <a:fld id="{04F1C839-B53A-4F56-985E-E35805489872}" type="slidenum">
              <a:rPr lang="en-US"/>
              <a:pPr>
                <a:defRPr/>
              </a:pPr>
              <a:t>‹#›</a:t>
            </a:fld>
            <a:endParaRPr lang="en-US" dirty="0"/>
          </a:p>
        </p:txBody>
      </p:sp>
    </p:spTree>
    <p:extLst>
      <p:ext uri="{BB962C8B-B14F-4D97-AF65-F5344CB8AC3E}">
        <p14:creationId xmlns:p14="http://schemas.microsoft.com/office/powerpoint/2010/main" val="4201027035"/>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786712A4-2F11-471D-9298-767949023DFB}" type="slidenum">
              <a:rPr lang="en-US"/>
              <a:pPr>
                <a:defRPr/>
              </a:pPr>
              <a:t>‹#›</a:t>
            </a:fld>
            <a:endParaRPr lang="en-US" dirty="0"/>
          </a:p>
        </p:txBody>
      </p:sp>
    </p:spTree>
    <p:extLst>
      <p:ext uri="{BB962C8B-B14F-4D97-AF65-F5344CB8AC3E}">
        <p14:creationId xmlns:p14="http://schemas.microsoft.com/office/powerpoint/2010/main" val="3417209450"/>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C20C8FF5-64E3-43BC-A532-B9B2934FF63C}" type="slidenum">
              <a:rPr lang="en-US"/>
              <a:pPr>
                <a:defRPr/>
              </a:pPr>
              <a:t>‹#›</a:t>
            </a:fld>
            <a:endParaRPr lang="en-US" dirty="0"/>
          </a:p>
        </p:txBody>
      </p:sp>
    </p:spTree>
    <p:extLst>
      <p:ext uri="{BB962C8B-B14F-4D97-AF65-F5344CB8AC3E}">
        <p14:creationId xmlns:p14="http://schemas.microsoft.com/office/powerpoint/2010/main" val="43377982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7B9BA4F7-3AF2-44C3-AC47-7AC035522396}" type="slidenum">
              <a:rPr lang="en-US"/>
              <a:pPr>
                <a:defRPr/>
              </a:pPr>
              <a:t>‹#›</a:t>
            </a:fld>
            <a:endParaRPr lang="en-US" dirty="0"/>
          </a:p>
        </p:txBody>
      </p:sp>
    </p:spTree>
    <p:extLst>
      <p:ext uri="{BB962C8B-B14F-4D97-AF65-F5344CB8AC3E}">
        <p14:creationId xmlns:p14="http://schemas.microsoft.com/office/powerpoint/2010/main" val="754510884"/>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9E7AF74C-838E-49BE-8E90-FE747ADA05EC}" type="slidenum">
              <a:rPr lang="en-US"/>
              <a:pPr>
                <a:defRPr/>
              </a:pPr>
              <a:t>‹#›</a:t>
            </a:fld>
            <a:endParaRPr lang="en-US" dirty="0"/>
          </a:p>
        </p:txBody>
      </p:sp>
    </p:spTree>
    <p:extLst>
      <p:ext uri="{BB962C8B-B14F-4D97-AF65-F5344CB8AC3E}">
        <p14:creationId xmlns:p14="http://schemas.microsoft.com/office/powerpoint/2010/main" val="2654715735"/>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5" name="Rectangle 9"/>
          <p:cNvSpPr>
            <a:spLocks noGrp="1" noChangeArrowheads="1"/>
          </p:cNvSpPr>
          <p:nvPr>
            <p:ph type="sldNum" sz="quarter" idx="12"/>
          </p:nvPr>
        </p:nvSpPr>
        <p:spPr/>
        <p:txBody>
          <a:bodyPr/>
          <a:lstStyle>
            <a:lvl1pPr>
              <a:defRPr/>
            </a:lvl1pPr>
          </a:lstStyle>
          <a:p>
            <a:pPr>
              <a:defRPr/>
            </a:pPr>
            <a:fld id="{AE9F55A2-0747-4A78-9C3B-E559A1F28649}" type="slidenum">
              <a:rPr lang="en-US"/>
              <a:pPr>
                <a:defRPr/>
              </a:pPr>
              <a:t>‹#›</a:t>
            </a:fld>
            <a:endParaRPr lang="en-US" dirty="0"/>
          </a:p>
        </p:txBody>
      </p:sp>
    </p:spTree>
    <p:extLst>
      <p:ext uri="{BB962C8B-B14F-4D97-AF65-F5344CB8AC3E}">
        <p14:creationId xmlns:p14="http://schemas.microsoft.com/office/powerpoint/2010/main" val="1103689478"/>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8"/>
          <p:cNvSpPr>
            <a:spLocks noGrp="1" noChangeArrowheads="1"/>
          </p:cNvSpPr>
          <p:nvPr>
            <p:ph type="sldNum" sz="quarter" idx="12"/>
          </p:nvPr>
        </p:nvSpPr>
        <p:spPr/>
        <p:txBody>
          <a:bodyPr/>
          <a:lstStyle>
            <a:lvl1pPr>
              <a:defRPr/>
            </a:lvl1pPr>
          </a:lstStyle>
          <a:p>
            <a:pPr>
              <a:defRPr/>
            </a:pPr>
            <a:fld id="{B960822F-AA61-4FA7-B303-4C923792A897}" type="slidenum">
              <a:rPr lang="en-US"/>
              <a:pPr>
                <a:defRPr/>
              </a:pPr>
              <a:t>‹#›</a:t>
            </a:fld>
            <a:endParaRPr lang="en-US" dirty="0"/>
          </a:p>
        </p:txBody>
      </p:sp>
    </p:spTree>
    <p:extLst>
      <p:ext uri="{BB962C8B-B14F-4D97-AF65-F5344CB8AC3E}">
        <p14:creationId xmlns:p14="http://schemas.microsoft.com/office/powerpoint/2010/main" val="3334520209"/>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682B12D5-7837-4213-99A0-DAF134A21B8F}" type="slidenum">
              <a:rPr lang="en-US"/>
              <a:pPr>
                <a:defRPr/>
              </a:pPr>
              <a:t>‹#›</a:t>
            </a:fld>
            <a:endParaRPr lang="en-US" dirty="0"/>
          </a:p>
        </p:txBody>
      </p:sp>
    </p:spTree>
    <p:extLst>
      <p:ext uri="{BB962C8B-B14F-4D97-AF65-F5344CB8AC3E}">
        <p14:creationId xmlns:p14="http://schemas.microsoft.com/office/powerpoint/2010/main" val="2142531908"/>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C5DA7F0E-0D0B-466C-BCE5-32D0A9E904C6}" type="slidenum">
              <a:rPr lang="en-US"/>
              <a:pPr>
                <a:defRPr/>
              </a:pPr>
              <a:t>‹#›</a:t>
            </a:fld>
            <a:endParaRPr lang="en-US" dirty="0"/>
          </a:p>
        </p:txBody>
      </p:sp>
    </p:spTree>
    <p:extLst>
      <p:ext uri="{BB962C8B-B14F-4D97-AF65-F5344CB8AC3E}">
        <p14:creationId xmlns:p14="http://schemas.microsoft.com/office/powerpoint/2010/main" val="40426687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fld id="{C353F884-C375-4F1F-9553-82126C768614}" type="datetime1">
              <a:rPr lang="en-US" smtClean="0"/>
              <a:t>4/10/2020</a:t>
            </a:fld>
            <a:endParaRPr lang="en-US" dirty="0"/>
          </a:p>
        </p:txBody>
      </p:sp>
      <p:sp>
        <p:nvSpPr>
          <p:cNvPr id="4" name="Rectangle 8"/>
          <p:cNvSpPr>
            <a:spLocks noGrp="1" noChangeArrowheads="1"/>
          </p:cNvSpPr>
          <p:nvPr>
            <p:ph type="ftr" sz="quarter" idx="11"/>
          </p:nvPr>
        </p:nvSpPr>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p:txBody>
          <a:bodyPr/>
          <a:lstStyle>
            <a:lvl1pPr>
              <a:defRPr/>
            </a:lvl1pPr>
          </a:lstStyle>
          <a:p>
            <a:pPr>
              <a:defRPr/>
            </a:pPr>
            <a:fld id="{FFD8E820-D482-45BB-8CE8-78CF72B856F6}" type="slidenum">
              <a:rPr lang="en-US"/>
              <a:pPr>
                <a:defRPr/>
              </a:pPr>
              <a:t>‹#›</a:t>
            </a:fld>
            <a:endParaRPr lang="en-US" dirty="0"/>
          </a:p>
        </p:txBody>
      </p:sp>
    </p:spTree>
    <p:extLst>
      <p:ext uri="{BB962C8B-B14F-4D97-AF65-F5344CB8AC3E}">
        <p14:creationId xmlns:p14="http://schemas.microsoft.com/office/powerpoint/2010/main" val="2417666607"/>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6F8EA02B-136F-4101-B4AD-CF1340A5A087}" type="slidenum">
              <a:rPr lang="en-US"/>
              <a:pPr>
                <a:defRPr/>
              </a:pPr>
              <a:t>‹#›</a:t>
            </a:fld>
            <a:endParaRPr lang="en-US" dirty="0"/>
          </a:p>
        </p:txBody>
      </p:sp>
    </p:spTree>
    <p:extLst>
      <p:ext uri="{BB962C8B-B14F-4D97-AF65-F5344CB8AC3E}">
        <p14:creationId xmlns:p14="http://schemas.microsoft.com/office/powerpoint/2010/main" val="835403498"/>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9"/>
          <p:cNvSpPr>
            <a:spLocks noGrp="1" noChangeArrowheads="1"/>
          </p:cNvSpPr>
          <p:nvPr>
            <p:ph type="sldNum" sz="quarter" idx="12"/>
          </p:nvPr>
        </p:nvSpPr>
        <p:spPr/>
        <p:txBody>
          <a:bodyPr/>
          <a:lstStyle>
            <a:lvl1pPr>
              <a:defRPr/>
            </a:lvl1pPr>
          </a:lstStyle>
          <a:p>
            <a:pPr>
              <a:defRPr/>
            </a:pPr>
            <a:fld id="{802D50BA-D862-40C1-A7BA-65E84152B6CA}" type="slidenum">
              <a:rPr lang="en-US"/>
              <a:pPr>
                <a:defRPr/>
              </a:pPr>
              <a:t>‹#›</a:t>
            </a:fld>
            <a:endParaRPr lang="en-US" dirty="0"/>
          </a:p>
        </p:txBody>
      </p:sp>
    </p:spTree>
    <p:extLst>
      <p:ext uri="{BB962C8B-B14F-4D97-AF65-F5344CB8AC3E}">
        <p14:creationId xmlns:p14="http://schemas.microsoft.com/office/powerpoint/2010/main" val="2562308178"/>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400" b="1" kern="1200" dirty="0">
                <a:solidFill>
                  <a:srgbClr val="FFFF66"/>
                </a:solidFill>
                <a:effectLst/>
                <a:latin typeface="Arial" charset="0"/>
                <a:ea typeface="+mn-ea"/>
                <a:cs typeface="+mn-cs"/>
              </a:defRPr>
            </a:lvl1pPr>
          </a:lstStyle>
          <a:p>
            <a:r>
              <a:rPr lang="en-US"/>
              <a:t>Click to edit Master title style</a:t>
            </a:r>
            <a:endParaRPr lang="en-US" dirty="0"/>
          </a:p>
        </p:txBody>
      </p:sp>
      <p:sp>
        <p:nvSpPr>
          <p:cNvPr id="3" name="Rectangle 7"/>
          <p:cNvSpPr>
            <a:spLocks noGrp="1" noChangeArrowheads="1"/>
          </p:cNvSpPr>
          <p:nvPr>
            <p:ph type="dt" sz="half" idx="10"/>
          </p:nvPr>
        </p:nvSpPr>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5" name="Rectangle 9"/>
          <p:cNvSpPr>
            <a:spLocks noGrp="1" noChangeArrowheads="1"/>
          </p:cNvSpPr>
          <p:nvPr>
            <p:ph type="sldNum" sz="quarter" idx="12"/>
          </p:nvPr>
        </p:nvSpPr>
        <p:spPr/>
        <p:txBody>
          <a:bodyPr/>
          <a:lstStyle>
            <a:lvl1pPr>
              <a:defRPr/>
            </a:lvl1pPr>
          </a:lstStyle>
          <a:p>
            <a:pPr>
              <a:defRPr/>
            </a:pPr>
            <a:fld id="{73E26040-F3CA-40DD-8BB4-3D93AF780E4E}" type="slidenum">
              <a:rPr lang="en-US"/>
              <a:pPr>
                <a:defRPr/>
              </a:pPr>
              <a:t>‹#›</a:t>
            </a:fld>
            <a:endParaRPr lang="en-US" dirty="0"/>
          </a:p>
        </p:txBody>
      </p:sp>
    </p:spTree>
    <p:extLst>
      <p:ext uri="{BB962C8B-B14F-4D97-AF65-F5344CB8AC3E}">
        <p14:creationId xmlns:p14="http://schemas.microsoft.com/office/powerpoint/2010/main" val="635965417"/>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4" name="Rectangle 9"/>
          <p:cNvSpPr>
            <a:spLocks noGrp="1" noChangeArrowheads="1"/>
          </p:cNvSpPr>
          <p:nvPr>
            <p:ph type="sldNum" sz="quarter" idx="12"/>
          </p:nvPr>
        </p:nvSpPr>
        <p:spPr/>
        <p:txBody>
          <a:bodyPr/>
          <a:lstStyle>
            <a:lvl1pPr>
              <a:defRPr/>
            </a:lvl1pPr>
          </a:lstStyle>
          <a:p>
            <a:pPr>
              <a:defRPr/>
            </a:pPr>
            <a:fld id="{71093450-D364-4EA4-973D-BABF4697DBAF}" type="slidenum">
              <a:rPr lang="en-US"/>
              <a:pPr>
                <a:defRPr/>
              </a:pPr>
              <a:t>‹#›</a:t>
            </a:fld>
            <a:endParaRPr lang="en-US" dirty="0"/>
          </a:p>
        </p:txBody>
      </p:sp>
    </p:spTree>
    <p:extLst>
      <p:ext uri="{BB962C8B-B14F-4D97-AF65-F5344CB8AC3E}">
        <p14:creationId xmlns:p14="http://schemas.microsoft.com/office/powerpoint/2010/main" val="3603051185"/>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7CE967D5-48B2-4776-BF3F-61AB3DFAD5F6}" type="slidenum">
              <a:rPr lang="en-US"/>
              <a:pPr>
                <a:defRPr/>
              </a:pPr>
              <a:t>‹#›</a:t>
            </a:fld>
            <a:endParaRPr lang="en-US" dirty="0"/>
          </a:p>
        </p:txBody>
      </p:sp>
    </p:spTree>
    <p:extLst>
      <p:ext uri="{BB962C8B-B14F-4D97-AF65-F5344CB8AC3E}">
        <p14:creationId xmlns:p14="http://schemas.microsoft.com/office/powerpoint/2010/main" val="2271831711"/>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8A607B77-4E60-4178-AB09-717A9DDEA3BA}" type="slidenum">
              <a:rPr lang="en-US"/>
              <a:pPr>
                <a:defRPr/>
              </a:pPr>
              <a:t>‹#›</a:t>
            </a:fld>
            <a:endParaRPr lang="en-US" dirty="0"/>
          </a:p>
        </p:txBody>
      </p:sp>
    </p:spTree>
    <p:extLst>
      <p:ext uri="{BB962C8B-B14F-4D97-AF65-F5344CB8AC3E}">
        <p14:creationId xmlns:p14="http://schemas.microsoft.com/office/powerpoint/2010/main" val="4133863793"/>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1A93B1DF-EBC8-4400-A8A4-29A81B406867}" type="slidenum">
              <a:rPr lang="en-US"/>
              <a:pPr>
                <a:defRPr/>
              </a:pPr>
              <a:t>‹#›</a:t>
            </a:fld>
            <a:endParaRPr lang="en-US" dirty="0"/>
          </a:p>
        </p:txBody>
      </p:sp>
    </p:spTree>
    <p:extLst>
      <p:ext uri="{BB962C8B-B14F-4D97-AF65-F5344CB8AC3E}">
        <p14:creationId xmlns:p14="http://schemas.microsoft.com/office/powerpoint/2010/main" val="194890685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7D509701-886C-4B06-A840-64DDFC64D871}" type="slidenum">
              <a:rPr lang="en-US"/>
              <a:pPr>
                <a:defRPr/>
              </a:pPr>
              <a:t>‹#›</a:t>
            </a:fld>
            <a:endParaRPr lang="en-US" dirty="0"/>
          </a:p>
        </p:txBody>
      </p:sp>
    </p:spTree>
    <p:extLst>
      <p:ext uri="{BB962C8B-B14F-4D97-AF65-F5344CB8AC3E}">
        <p14:creationId xmlns:p14="http://schemas.microsoft.com/office/powerpoint/2010/main" val="402550476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8"/>
          <p:cNvSpPr>
            <a:spLocks noGrp="1" noChangeArrowheads="1"/>
          </p:cNvSpPr>
          <p:nvPr>
            <p:ph type="sldNum" sz="quarter" idx="12"/>
          </p:nvPr>
        </p:nvSpPr>
        <p:spPr/>
        <p:txBody>
          <a:bodyPr/>
          <a:lstStyle>
            <a:lvl1pPr>
              <a:defRPr/>
            </a:lvl1pPr>
          </a:lstStyle>
          <a:p>
            <a:pPr>
              <a:defRPr/>
            </a:pPr>
            <a:fld id="{C4CD3279-6DC6-4347-B693-0B5F02975D24}" type="slidenum">
              <a:rPr lang="en-US"/>
              <a:pPr>
                <a:defRPr/>
              </a:pPr>
              <a:t>‹#›</a:t>
            </a:fld>
            <a:endParaRPr lang="en-US" dirty="0"/>
          </a:p>
        </p:txBody>
      </p:sp>
    </p:spTree>
    <p:extLst>
      <p:ext uri="{BB962C8B-B14F-4D97-AF65-F5344CB8AC3E}">
        <p14:creationId xmlns:p14="http://schemas.microsoft.com/office/powerpoint/2010/main" val="280264336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15E2BB94-E30A-4E30-9FB5-842F3DFA70CB}" type="slidenum">
              <a:rPr lang="en-US"/>
              <a:pPr>
                <a:defRPr/>
              </a:pPr>
              <a:t>‹#›</a:t>
            </a:fld>
            <a:endParaRPr lang="en-US" dirty="0"/>
          </a:p>
        </p:txBody>
      </p:sp>
    </p:spTree>
    <p:extLst>
      <p:ext uri="{BB962C8B-B14F-4D97-AF65-F5344CB8AC3E}">
        <p14:creationId xmlns:p14="http://schemas.microsoft.com/office/powerpoint/2010/main" val="15627057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fld id="{4EE7F162-9AEA-4D3A-B67F-34D2909ABAE0}" type="datetime1">
              <a:rPr lang="en-US" smtClean="0"/>
              <a:t>4/10/2020</a:t>
            </a:fld>
            <a:endParaRPr lang="en-US" dirty="0"/>
          </a:p>
        </p:txBody>
      </p:sp>
      <p:sp>
        <p:nvSpPr>
          <p:cNvPr id="3" name="Rectangle 8"/>
          <p:cNvSpPr>
            <a:spLocks noGrp="1" noChangeArrowheads="1"/>
          </p:cNvSpPr>
          <p:nvPr>
            <p:ph type="ftr" sz="quarter" idx="11"/>
          </p:nvPr>
        </p:nvSpPr>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p:txBody>
          <a:bodyPr/>
          <a:lstStyle>
            <a:lvl1pPr>
              <a:defRPr/>
            </a:lvl1pPr>
          </a:lstStyle>
          <a:p>
            <a:pPr>
              <a:defRPr/>
            </a:pPr>
            <a:fld id="{EF3A680A-0039-49DF-BC85-68BDEACFC007}" type="slidenum">
              <a:rPr lang="en-US"/>
              <a:pPr>
                <a:defRPr/>
              </a:pPr>
              <a:t>‹#›</a:t>
            </a:fld>
            <a:endParaRPr lang="en-US" dirty="0"/>
          </a:p>
        </p:txBody>
      </p:sp>
    </p:spTree>
    <p:extLst>
      <p:ext uri="{BB962C8B-B14F-4D97-AF65-F5344CB8AC3E}">
        <p14:creationId xmlns:p14="http://schemas.microsoft.com/office/powerpoint/2010/main" val="81293350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DE6859F5-B89E-4ED3-B96C-1608DC5243EE}" type="slidenum">
              <a:rPr lang="en-US"/>
              <a:pPr>
                <a:defRPr/>
              </a:pPr>
              <a:t>‹#›</a:t>
            </a:fld>
            <a:endParaRPr lang="en-US" dirty="0"/>
          </a:p>
        </p:txBody>
      </p:sp>
    </p:spTree>
    <p:extLst>
      <p:ext uri="{BB962C8B-B14F-4D97-AF65-F5344CB8AC3E}">
        <p14:creationId xmlns:p14="http://schemas.microsoft.com/office/powerpoint/2010/main" val="284058359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56BB0486-2CBD-4C3E-A849-F90E31EA0793}" type="slidenum">
              <a:rPr lang="en-US"/>
              <a:pPr>
                <a:defRPr/>
              </a:pPr>
              <a:t>‹#›</a:t>
            </a:fld>
            <a:endParaRPr lang="en-US" dirty="0"/>
          </a:p>
        </p:txBody>
      </p:sp>
    </p:spTree>
    <p:extLst>
      <p:ext uri="{BB962C8B-B14F-4D97-AF65-F5344CB8AC3E}">
        <p14:creationId xmlns:p14="http://schemas.microsoft.com/office/powerpoint/2010/main" val="3515891069"/>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9"/>
          <p:cNvSpPr>
            <a:spLocks noGrp="1" noChangeArrowheads="1"/>
          </p:cNvSpPr>
          <p:nvPr>
            <p:ph type="sldNum" sz="quarter" idx="12"/>
          </p:nvPr>
        </p:nvSpPr>
        <p:spPr/>
        <p:txBody>
          <a:bodyPr/>
          <a:lstStyle>
            <a:lvl1pPr>
              <a:defRPr/>
            </a:lvl1pPr>
          </a:lstStyle>
          <a:p>
            <a:pPr>
              <a:defRPr/>
            </a:pPr>
            <a:fld id="{1EEBE91E-77AC-4660-A357-9904C61FE56A}" type="slidenum">
              <a:rPr lang="en-US"/>
              <a:pPr>
                <a:defRPr/>
              </a:pPr>
              <a:t>‹#›</a:t>
            </a:fld>
            <a:endParaRPr lang="en-US" dirty="0"/>
          </a:p>
        </p:txBody>
      </p:sp>
    </p:spTree>
    <p:extLst>
      <p:ext uri="{BB962C8B-B14F-4D97-AF65-F5344CB8AC3E}">
        <p14:creationId xmlns:p14="http://schemas.microsoft.com/office/powerpoint/2010/main" val="1410289943"/>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4" name="Rectangle 9"/>
          <p:cNvSpPr>
            <a:spLocks noGrp="1" noChangeArrowheads="1"/>
          </p:cNvSpPr>
          <p:nvPr>
            <p:ph type="sldNum" sz="quarter" idx="12"/>
          </p:nvPr>
        </p:nvSpPr>
        <p:spPr/>
        <p:txBody>
          <a:bodyPr/>
          <a:lstStyle>
            <a:lvl1pPr>
              <a:defRPr/>
            </a:lvl1pPr>
          </a:lstStyle>
          <a:p>
            <a:pPr>
              <a:defRPr/>
            </a:pPr>
            <a:fld id="{74C28B08-F1A6-4B4B-86F6-5A45D5A2F3FF}" type="slidenum">
              <a:rPr lang="en-US"/>
              <a:pPr>
                <a:defRPr/>
              </a:pPr>
              <a:t>‹#›</a:t>
            </a:fld>
            <a:endParaRPr lang="en-US" dirty="0"/>
          </a:p>
        </p:txBody>
      </p:sp>
    </p:spTree>
    <p:extLst>
      <p:ext uri="{BB962C8B-B14F-4D97-AF65-F5344CB8AC3E}">
        <p14:creationId xmlns:p14="http://schemas.microsoft.com/office/powerpoint/2010/main" val="150086260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E6B90580-A431-4730-8964-5C498530AA95}" type="slidenum">
              <a:rPr lang="en-US"/>
              <a:pPr>
                <a:defRPr/>
              </a:pPr>
              <a:t>‹#›</a:t>
            </a:fld>
            <a:endParaRPr lang="en-US" dirty="0"/>
          </a:p>
        </p:txBody>
      </p:sp>
    </p:spTree>
    <p:extLst>
      <p:ext uri="{BB962C8B-B14F-4D97-AF65-F5344CB8AC3E}">
        <p14:creationId xmlns:p14="http://schemas.microsoft.com/office/powerpoint/2010/main" val="2868510851"/>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F013D941-1F1A-42CA-BF7C-5CB8A5EDD64C}" type="slidenum">
              <a:rPr lang="en-US"/>
              <a:pPr>
                <a:defRPr/>
              </a:pPr>
              <a:t>‹#›</a:t>
            </a:fld>
            <a:endParaRPr lang="en-US" dirty="0"/>
          </a:p>
        </p:txBody>
      </p:sp>
    </p:spTree>
    <p:extLst>
      <p:ext uri="{BB962C8B-B14F-4D97-AF65-F5344CB8AC3E}">
        <p14:creationId xmlns:p14="http://schemas.microsoft.com/office/powerpoint/2010/main" val="1744072560"/>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717DF7EF-E78A-41AB-95C7-2833048DD80A}" type="slidenum">
              <a:rPr lang="en-US"/>
              <a:pPr>
                <a:defRPr/>
              </a:pPr>
              <a:t>‹#›</a:t>
            </a:fld>
            <a:endParaRPr lang="en-US" dirty="0"/>
          </a:p>
        </p:txBody>
      </p:sp>
    </p:spTree>
    <p:extLst>
      <p:ext uri="{BB962C8B-B14F-4D97-AF65-F5344CB8AC3E}">
        <p14:creationId xmlns:p14="http://schemas.microsoft.com/office/powerpoint/2010/main" val="255377006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5EB5E85D-BFE2-47A1-8DE8-931B8F206179}" type="slidenum">
              <a:rPr lang="en-US"/>
              <a:pPr>
                <a:defRPr/>
              </a:pPr>
              <a:t>‹#›</a:t>
            </a:fld>
            <a:endParaRPr lang="en-US" dirty="0"/>
          </a:p>
        </p:txBody>
      </p:sp>
    </p:spTree>
    <p:extLst>
      <p:ext uri="{BB962C8B-B14F-4D97-AF65-F5344CB8AC3E}">
        <p14:creationId xmlns:p14="http://schemas.microsoft.com/office/powerpoint/2010/main" val="3719533201"/>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8"/>
          <p:cNvSpPr>
            <a:spLocks noGrp="1" noChangeArrowheads="1"/>
          </p:cNvSpPr>
          <p:nvPr>
            <p:ph type="sldNum" sz="quarter" idx="12"/>
          </p:nvPr>
        </p:nvSpPr>
        <p:spPr/>
        <p:txBody>
          <a:bodyPr/>
          <a:lstStyle>
            <a:lvl1pPr>
              <a:defRPr/>
            </a:lvl1pPr>
          </a:lstStyle>
          <a:p>
            <a:pPr>
              <a:defRPr/>
            </a:pPr>
            <a:fld id="{87183AFB-F719-4295-BCE1-C07A0F2796B8}" type="slidenum">
              <a:rPr lang="en-US"/>
              <a:pPr>
                <a:defRPr/>
              </a:pPr>
              <a:t>‹#›</a:t>
            </a:fld>
            <a:endParaRPr lang="en-US" dirty="0"/>
          </a:p>
        </p:txBody>
      </p:sp>
    </p:spTree>
    <p:extLst>
      <p:ext uri="{BB962C8B-B14F-4D97-AF65-F5344CB8AC3E}">
        <p14:creationId xmlns:p14="http://schemas.microsoft.com/office/powerpoint/2010/main" val="3199241146"/>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3F27C9A0-84C9-4999-81E3-49C131222354}" type="slidenum">
              <a:rPr lang="en-US"/>
              <a:pPr>
                <a:defRPr/>
              </a:pPr>
              <a:t>‹#›</a:t>
            </a:fld>
            <a:endParaRPr lang="en-US" dirty="0"/>
          </a:p>
        </p:txBody>
      </p:sp>
    </p:spTree>
    <p:extLst>
      <p:ext uri="{BB962C8B-B14F-4D97-AF65-F5344CB8AC3E}">
        <p14:creationId xmlns:p14="http://schemas.microsoft.com/office/powerpoint/2010/main" val="22655326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fld id="{6EEA0F4C-07B7-4A66-95E4-B440A24C7164}"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endParaRPr lang="en-US" dirty="0"/>
          </a:p>
        </p:txBody>
      </p:sp>
      <p:sp>
        <p:nvSpPr>
          <p:cNvPr id="6"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32835739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061EC5C6-41A0-4E70-9D7C-EBB53429936B}"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4919A7A6-6FAC-41E7-8A66-ECE7A1DCF040}" type="slidenum">
              <a:rPr lang="en-US"/>
              <a:pPr>
                <a:defRPr/>
              </a:pPr>
              <a:t>‹#›</a:t>
            </a:fld>
            <a:endParaRPr lang="en-US" dirty="0"/>
          </a:p>
        </p:txBody>
      </p:sp>
    </p:spTree>
    <p:extLst>
      <p:ext uri="{BB962C8B-B14F-4D97-AF65-F5344CB8AC3E}">
        <p14:creationId xmlns:p14="http://schemas.microsoft.com/office/powerpoint/2010/main" val="2871291451"/>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2EC4CB9B-81AD-4A07-A934-5D2547CCA6C7}" type="slidenum">
              <a:rPr lang="en-US"/>
              <a:pPr>
                <a:defRPr/>
              </a:pPr>
              <a:t>‹#›</a:t>
            </a:fld>
            <a:endParaRPr lang="en-US" dirty="0"/>
          </a:p>
        </p:txBody>
      </p:sp>
    </p:spTree>
    <p:extLst>
      <p:ext uri="{BB962C8B-B14F-4D97-AF65-F5344CB8AC3E}">
        <p14:creationId xmlns:p14="http://schemas.microsoft.com/office/powerpoint/2010/main" val="205177490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723B9106-01F6-4A64-9E09-FA635B7FB3AB}" type="slidenum">
              <a:rPr lang="en-US"/>
              <a:pPr>
                <a:defRPr/>
              </a:pPr>
              <a:t>‹#›</a:t>
            </a:fld>
            <a:endParaRPr lang="en-US" dirty="0"/>
          </a:p>
        </p:txBody>
      </p:sp>
    </p:spTree>
    <p:extLst>
      <p:ext uri="{BB962C8B-B14F-4D97-AF65-F5344CB8AC3E}">
        <p14:creationId xmlns:p14="http://schemas.microsoft.com/office/powerpoint/2010/main" val="132239839"/>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9"/>
          <p:cNvSpPr>
            <a:spLocks noGrp="1" noChangeArrowheads="1"/>
          </p:cNvSpPr>
          <p:nvPr>
            <p:ph type="sldNum" sz="quarter" idx="12"/>
          </p:nvPr>
        </p:nvSpPr>
        <p:spPr/>
        <p:txBody>
          <a:bodyPr/>
          <a:lstStyle>
            <a:lvl1pPr>
              <a:defRPr/>
            </a:lvl1pPr>
          </a:lstStyle>
          <a:p>
            <a:pPr>
              <a:defRPr/>
            </a:pPr>
            <a:fld id="{DCAB47C0-2A96-4351-B43A-CCA45972021A}" type="slidenum">
              <a:rPr lang="en-US"/>
              <a:pPr>
                <a:defRPr/>
              </a:pPr>
              <a:t>‹#›</a:t>
            </a:fld>
            <a:endParaRPr lang="en-US" dirty="0"/>
          </a:p>
        </p:txBody>
      </p:sp>
    </p:spTree>
    <p:extLst>
      <p:ext uri="{BB962C8B-B14F-4D97-AF65-F5344CB8AC3E}">
        <p14:creationId xmlns:p14="http://schemas.microsoft.com/office/powerpoint/2010/main" val="2942152458"/>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4" name="Rectangle 9"/>
          <p:cNvSpPr>
            <a:spLocks noGrp="1" noChangeArrowheads="1"/>
          </p:cNvSpPr>
          <p:nvPr>
            <p:ph type="sldNum" sz="quarter" idx="12"/>
          </p:nvPr>
        </p:nvSpPr>
        <p:spPr/>
        <p:txBody>
          <a:bodyPr/>
          <a:lstStyle>
            <a:lvl1pPr>
              <a:defRPr/>
            </a:lvl1pPr>
          </a:lstStyle>
          <a:p>
            <a:pPr>
              <a:defRPr/>
            </a:pPr>
            <a:fld id="{8BAB4E6C-8CFC-4FE1-AEF6-C2068F9FC09A}" type="slidenum">
              <a:rPr lang="en-US"/>
              <a:pPr>
                <a:defRPr/>
              </a:pPr>
              <a:t>‹#›</a:t>
            </a:fld>
            <a:endParaRPr lang="en-US" dirty="0"/>
          </a:p>
        </p:txBody>
      </p:sp>
    </p:spTree>
    <p:extLst>
      <p:ext uri="{BB962C8B-B14F-4D97-AF65-F5344CB8AC3E}">
        <p14:creationId xmlns:p14="http://schemas.microsoft.com/office/powerpoint/2010/main" val="334282589"/>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16100C56-7F8C-4DDD-8FAC-9AECAB096D00}" type="slidenum">
              <a:rPr lang="en-US"/>
              <a:pPr>
                <a:defRPr/>
              </a:pPr>
              <a:t>‹#›</a:t>
            </a:fld>
            <a:endParaRPr lang="en-US" dirty="0"/>
          </a:p>
        </p:txBody>
      </p:sp>
    </p:spTree>
    <p:extLst>
      <p:ext uri="{BB962C8B-B14F-4D97-AF65-F5344CB8AC3E}">
        <p14:creationId xmlns:p14="http://schemas.microsoft.com/office/powerpoint/2010/main" val="2594265997"/>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384A9AF4-6A55-441B-9796-E22C2B795A3A}" type="slidenum">
              <a:rPr lang="en-US"/>
              <a:pPr>
                <a:defRPr/>
              </a:pPr>
              <a:t>‹#›</a:t>
            </a:fld>
            <a:endParaRPr lang="en-US" dirty="0"/>
          </a:p>
        </p:txBody>
      </p:sp>
    </p:spTree>
    <p:extLst>
      <p:ext uri="{BB962C8B-B14F-4D97-AF65-F5344CB8AC3E}">
        <p14:creationId xmlns:p14="http://schemas.microsoft.com/office/powerpoint/2010/main" val="3314881847"/>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E8AF3D1B-7837-4BA6-BA81-925984A5F059}" type="slidenum">
              <a:rPr lang="en-US"/>
              <a:pPr>
                <a:defRPr/>
              </a:pPr>
              <a:t>‹#›</a:t>
            </a:fld>
            <a:endParaRPr lang="en-US" dirty="0"/>
          </a:p>
        </p:txBody>
      </p:sp>
    </p:spTree>
    <p:extLst>
      <p:ext uri="{BB962C8B-B14F-4D97-AF65-F5344CB8AC3E}">
        <p14:creationId xmlns:p14="http://schemas.microsoft.com/office/powerpoint/2010/main" val="4258162916"/>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5715C344-C0DA-490D-A0AE-68B06C78F8A5}" type="slidenum">
              <a:rPr lang="en-US"/>
              <a:pPr>
                <a:defRPr/>
              </a:pPr>
              <a:t>‹#›</a:t>
            </a:fld>
            <a:endParaRPr lang="en-US" dirty="0"/>
          </a:p>
        </p:txBody>
      </p:sp>
    </p:spTree>
    <p:extLst>
      <p:ext uri="{BB962C8B-B14F-4D97-AF65-F5344CB8AC3E}">
        <p14:creationId xmlns:p14="http://schemas.microsoft.com/office/powerpoint/2010/main" val="3781517150"/>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8"/>
          <p:cNvSpPr>
            <a:spLocks noGrp="1" noChangeArrowheads="1"/>
          </p:cNvSpPr>
          <p:nvPr>
            <p:ph type="sldNum" sz="quarter" idx="12"/>
          </p:nvPr>
        </p:nvSpPr>
        <p:spPr/>
        <p:txBody>
          <a:bodyPr/>
          <a:lstStyle>
            <a:lvl1pPr>
              <a:defRPr/>
            </a:lvl1pPr>
          </a:lstStyle>
          <a:p>
            <a:pPr>
              <a:defRPr/>
            </a:pPr>
            <a:fld id="{A2A7E4C6-779F-43B2-829A-76455731DEB6}" type="slidenum">
              <a:rPr lang="en-US"/>
              <a:pPr>
                <a:defRPr/>
              </a:pPr>
              <a:t>‹#›</a:t>
            </a:fld>
            <a:endParaRPr lang="en-US" dirty="0"/>
          </a:p>
        </p:txBody>
      </p:sp>
    </p:spTree>
    <p:extLst>
      <p:ext uri="{BB962C8B-B14F-4D97-AF65-F5344CB8AC3E}">
        <p14:creationId xmlns:p14="http://schemas.microsoft.com/office/powerpoint/2010/main" val="3487987152"/>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992A402A-A75D-4618-A8AB-C7F9BA9BA818}" type="slidenum">
              <a:rPr lang="en-US"/>
              <a:pPr>
                <a:defRPr/>
              </a:pPr>
              <a:t>‹#›</a:t>
            </a:fld>
            <a:endParaRPr lang="en-US" dirty="0"/>
          </a:p>
        </p:txBody>
      </p:sp>
    </p:spTree>
    <p:extLst>
      <p:ext uri="{BB962C8B-B14F-4D97-AF65-F5344CB8AC3E}">
        <p14:creationId xmlns:p14="http://schemas.microsoft.com/office/powerpoint/2010/main" val="20285943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CE754964-E260-425B-91AD-E155A76D713C}"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69515276-A5E4-41EA-8C2D-C9079BAD0EB7}" type="slidenum">
              <a:rPr lang="en-US"/>
              <a:pPr>
                <a:defRPr/>
              </a:pPr>
              <a:t>‹#›</a:t>
            </a:fld>
            <a:endParaRPr lang="en-US" dirty="0"/>
          </a:p>
        </p:txBody>
      </p:sp>
    </p:spTree>
    <p:extLst>
      <p:ext uri="{BB962C8B-B14F-4D97-AF65-F5344CB8AC3E}">
        <p14:creationId xmlns:p14="http://schemas.microsoft.com/office/powerpoint/2010/main" val="3682171093"/>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48E855F4-6457-44A3-9B31-136672540BF5}" type="slidenum">
              <a:rPr lang="en-US"/>
              <a:pPr>
                <a:defRPr/>
              </a:pPr>
              <a:t>‹#›</a:t>
            </a:fld>
            <a:endParaRPr lang="en-US" dirty="0"/>
          </a:p>
        </p:txBody>
      </p:sp>
    </p:spTree>
    <p:extLst>
      <p:ext uri="{BB962C8B-B14F-4D97-AF65-F5344CB8AC3E}">
        <p14:creationId xmlns:p14="http://schemas.microsoft.com/office/powerpoint/2010/main" val="1855679535"/>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9" name="Rectangle 9"/>
          <p:cNvSpPr>
            <a:spLocks noGrp="1" noChangeArrowheads="1"/>
          </p:cNvSpPr>
          <p:nvPr>
            <p:ph type="sldNum" sz="quarter" idx="12"/>
          </p:nvPr>
        </p:nvSpPr>
        <p:spPr/>
        <p:txBody>
          <a:bodyPr/>
          <a:lstStyle>
            <a:lvl1pPr>
              <a:defRPr/>
            </a:lvl1pPr>
          </a:lstStyle>
          <a:p>
            <a:pPr>
              <a:defRPr/>
            </a:pPr>
            <a:fld id="{677E41B5-1250-4A4E-8A31-F8C756A06125}" type="slidenum">
              <a:rPr lang="en-US"/>
              <a:pPr>
                <a:defRPr/>
              </a:pPr>
              <a:t>‹#›</a:t>
            </a:fld>
            <a:endParaRPr lang="en-US" dirty="0"/>
          </a:p>
        </p:txBody>
      </p:sp>
    </p:spTree>
    <p:extLst>
      <p:ext uri="{BB962C8B-B14F-4D97-AF65-F5344CB8AC3E}">
        <p14:creationId xmlns:p14="http://schemas.microsoft.com/office/powerpoint/2010/main" val="2890077934"/>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5" name="Rectangle 9"/>
          <p:cNvSpPr>
            <a:spLocks noGrp="1" noChangeArrowheads="1"/>
          </p:cNvSpPr>
          <p:nvPr>
            <p:ph type="sldNum" sz="quarter" idx="12"/>
          </p:nvPr>
        </p:nvSpPr>
        <p:spPr/>
        <p:txBody>
          <a:bodyPr/>
          <a:lstStyle>
            <a:lvl1pPr>
              <a:defRPr/>
            </a:lvl1pPr>
          </a:lstStyle>
          <a:p>
            <a:pPr>
              <a:defRPr/>
            </a:pPr>
            <a:fld id="{5C49BEA6-D7A9-4FF2-A35D-520C377661DF}" type="slidenum">
              <a:rPr lang="en-US"/>
              <a:pPr>
                <a:defRPr/>
              </a:pPr>
              <a:t>‹#›</a:t>
            </a:fld>
            <a:endParaRPr lang="en-US" dirty="0"/>
          </a:p>
        </p:txBody>
      </p:sp>
    </p:spTree>
    <p:extLst>
      <p:ext uri="{BB962C8B-B14F-4D97-AF65-F5344CB8AC3E}">
        <p14:creationId xmlns:p14="http://schemas.microsoft.com/office/powerpoint/2010/main" val="3943567481"/>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4" name="Rectangle 9"/>
          <p:cNvSpPr>
            <a:spLocks noGrp="1" noChangeArrowheads="1"/>
          </p:cNvSpPr>
          <p:nvPr>
            <p:ph type="sldNum" sz="quarter" idx="12"/>
          </p:nvPr>
        </p:nvSpPr>
        <p:spPr/>
        <p:txBody>
          <a:bodyPr/>
          <a:lstStyle>
            <a:lvl1pPr>
              <a:defRPr/>
            </a:lvl1pPr>
          </a:lstStyle>
          <a:p>
            <a:pPr>
              <a:defRPr/>
            </a:pPr>
            <a:fld id="{E104AE38-7DD9-4D45-89E2-73A1E338BD0A}" type="slidenum">
              <a:rPr lang="en-US"/>
              <a:pPr>
                <a:defRPr/>
              </a:pPr>
              <a:t>‹#›</a:t>
            </a:fld>
            <a:endParaRPr lang="en-US" dirty="0"/>
          </a:p>
        </p:txBody>
      </p:sp>
    </p:spTree>
    <p:extLst>
      <p:ext uri="{BB962C8B-B14F-4D97-AF65-F5344CB8AC3E}">
        <p14:creationId xmlns:p14="http://schemas.microsoft.com/office/powerpoint/2010/main" val="2742393690"/>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ED8E58BC-4727-484C-A310-5786A07D98B1}" type="slidenum">
              <a:rPr lang="en-US"/>
              <a:pPr>
                <a:defRPr/>
              </a:pPr>
              <a:t>‹#›</a:t>
            </a:fld>
            <a:endParaRPr lang="en-US" dirty="0"/>
          </a:p>
        </p:txBody>
      </p:sp>
    </p:spTree>
    <p:extLst>
      <p:ext uri="{BB962C8B-B14F-4D97-AF65-F5344CB8AC3E}">
        <p14:creationId xmlns:p14="http://schemas.microsoft.com/office/powerpoint/2010/main" val="198314146"/>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7" name="Rectangle 9"/>
          <p:cNvSpPr>
            <a:spLocks noGrp="1" noChangeArrowheads="1"/>
          </p:cNvSpPr>
          <p:nvPr>
            <p:ph type="sldNum" sz="quarter" idx="12"/>
          </p:nvPr>
        </p:nvSpPr>
        <p:spPr/>
        <p:txBody>
          <a:bodyPr/>
          <a:lstStyle>
            <a:lvl1pPr>
              <a:defRPr/>
            </a:lvl1pPr>
          </a:lstStyle>
          <a:p>
            <a:pPr>
              <a:defRPr/>
            </a:pPr>
            <a:fld id="{BB98434F-AECA-40C5-B702-87D0243C9CDC}" type="slidenum">
              <a:rPr lang="en-US"/>
              <a:pPr>
                <a:defRPr/>
              </a:pPr>
              <a:t>‹#›</a:t>
            </a:fld>
            <a:endParaRPr lang="en-US" dirty="0"/>
          </a:p>
        </p:txBody>
      </p:sp>
    </p:spTree>
    <p:extLst>
      <p:ext uri="{BB962C8B-B14F-4D97-AF65-F5344CB8AC3E}">
        <p14:creationId xmlns:p14="http://schemas.microsoft.com/office/powerpoint/2010/main" val="436330722"/>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53D6D5D1-1BDD-4687-811C-25D9AF508F37}" type="slidenum">
              <a:rPr lang="en-US"/>
              <a:pPr>
                <a:defRPr/>
              </a:pPr>
              <a:t>‹#›</a:t>
            </a:fld>
            <a:endParaRPr lang="en-US" dirty="0"/>
          </a:p>
        </p:txBody>
      </p:sp>
    </p:spTree>
    <p:extLst>
      <p:ext uri="{BB962C8B-B14F-4D97-AF65-F5344CB8AC3E}">
        <p14:creationId xmlns:p14="http://schemas.microsoft.com/office/powerpoint/2010/main" val="2254763943"/>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p:txBody>
          <a:bodyPr/>
          <a:lstStyle>
            <a:lvl1pPr>
              <a:defRPr/>
            </a:lvl1pPr>
          </a:lstStyle>
          <a:p>
            <a:pPr>
              <a:defRPr/>
            </a:pPr>
            <a:r>
              <a:rPr lang="en-US" dirty="0"/>
              <a:t>Receiver Configuration</a:t>
            </a:r>
          </a:p>
        </p:txBody>
      </p:sp>
      <p:sp>
        <p:nvSpPr>
          <p:cNvPr id="6" name="Rectangle 9"/>
          <p:cNvSpPr>
            <a:spLocks noGrp="1" noChangeArrowheads="1"/>
          </p:cNvSpPr>
          <p:nvPr>
            <p:ph type="sldNum" sz="quarter" idx="12"/>
          </p:nvPr>
        </p:nvSpPr>
        <p:spPr/>
        <p:txBody>
          <a:bodyPr/>
          <a:lstStyle>
            <a:lvl1pPr>
              <a:defRPr/>
            </a:lvl1pPr>
          </a:lstStyle>
          <a:p>
            <a:pPr>
              <a:defRPr/>
            </a:pPr>
            <a:fld id="{991703FA-2231-4A25-A2BF-5ADB0E0FDA14}" type="slidenum">
              <a:rPr lang="en-US"/>
              <a:pPr>
                <a:defRPr/>
              </a:pPr>
              <a:t>‹#›</a:t>
            </a:fld>
            <a:endParaRPr lang="en-US" dirty="0"/>
          </a:p>
        </p:txBody>
      </p:sp>
    </p:spTree>
    <p:extLst>
      <p:ext uri="{BB962C8B-B14F-4D97-AF65-F5344CB8AC3E}">
        <p14:creationId xmlns:p14="http://schemas.microsoft.com/office/powerpoint/2010/main" val="1192598825"/>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9925795B-070A-41D8-9E18-F5359A663109}"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15E2BB94-E30A-4E30-9FB5-842F3DFA70CB}" type="slidenum">
              <a:rPr lang="en-US"/>
              <a:pPr>
                <a:defRPr/>
              </a:pPr>
              <a:t>‹#›</a:t>
            </a:fld>
            <a:endParaRPr lang="en-US" dirty="0"/>
          </a:p>
        </p:txBody>
      </p:sp>
    </p:spTree>
    <p:extLst>
      <p:ext uri="{BB962C8B-B14F-4D97-AF65-F5344CB8AC3E}">
        <p14:creationId xmlns:p14="http://schemas.microsoft.com/office/powerpoint/2010/main" val="26736912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7C5A8451-15EB-49D5-B513-762D896B0802}"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C4AC9527-8CF4-4501-83FB-642606B416CE}" type="slidenum">
              <a:rPr lang="en-US"/>
              <a:pPr>
                <a:defRPr/>
              </a:pPr>
              <a:t>‹#›</a:t>
            </a:fld>
            <a:endParaRPr lang="en-US" dirty="0"/>
          </a:p>
        </p:txBody>
      </p:sp>
    </p:spTree>
    <p:extLst>
      <p:ext uri="{BB962C8B-B14F-4D97-AF65-F5344CB8AC3E}">
        <p14:creationId xmlns:p14="http://schemas.microsoft.com/office/powerpoint/2010/main" val="40874943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5CF73EB7-1A1A-48CF-8F6C-20BFB2679469}"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576A2332-0BA7-4638-A169-E572A1455D30}" type="slidenum">
              <a:rPr lang="en-US"/>
              <a:pPr>
                <a:defRPr/>
              </a:pPr>
              <a:t>‹#›</a:t>
            </a:fld>
            <a:endParaRPr lang="en-US" dirty="0"/>
          </a:p>
        </p:txBody>
      </p:sp>
    </p:spTree>
    <p:extLst>
      <p:ext uri="{BB962C8B-B14F-4D97-AF65-F5344CB8AC3E}">
        <p14:creationId xmlns:p14="http://schemas.microsoft.com/office/powerpoint/2010/main" val="316881335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fld id="{D2B5C239-850B-4818-B62A-2F98C42F69C8}"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5815BA4A-288A-4322-976F-B516718ED297}" type="slidenum">
              <a:rPr lang="en-US"/>
              <a:pPr>
                <a:defRPr/>
              </a:pPr>
              <a:t>‹#›</a:t>
            </a:fld>
            <a:endParaRPr lang="en-US" dirty="0"/>
          </a:p>
        </p:txBody>
      </p:sp>
    </p:spTree>
    <p:extLst>
      <p:ext uri="{BB962C8B-B14F-4D97-AF65-F5344CB8AC3E}">
        <p14:creationId xmlns:p14="http://schemas.microsoft.com/office/powerpoint/2010/main" val="14062364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fld id="{BB0AF5E1-58A1-4ADE-8592-B201707203F5}"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787B781D-6119-487B-B09A-DACE9778F91D}" type="slidenum">
              <a:rPr lang="en-US"/>
              <a:pPr>
                <a:defRPr/>
              </a:pPr>
              <a:t>‹#›</a:t>
            </a:fld>
            <a:endParaRPr lang="en-US" dirty="0"/>
          </a:p>
        </p:txBody>
      </p:sp>
    </p:spTree>
    <p:extLst>
      <p:ext uri="{BB962C8B-B14F-4D97-AF65-F5344CB8AC3E}">
        <p14:creationId xmlns:p14="http://schemas.microsoft.com/office/powerpoint/2010/main" val="8752106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fld id="{7855AA15-BF10-4B1D-909C-CE24D38FEF17}"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D243BADE-511A-4C9C-81C8-E83F1FA8C2C9}" type="slidenum">
              <a:rPr lang="en-US"/>
              <a:pPr>
                <a:defRPr/>
              </a:pPr>
              <a:t>‹#›</a:t>
            </a:fld>
            <a:endParaRPr lang="en-US" dirty="0"/>
          </a:p>
        </p:txBody>
      </p:sp>
    </p:spTree>
    <p:extLst>
      <p:ext uri="{BB962C8B-B14F-4D97-AF65-F5344CB8AC3E}">
        <p14:creationId xmlns:p14="http://schemas.microsoft.com/office/powerpoint/2010/main" val="22959428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fld id="{78E4B987-E1BF-4052-B8A9-C73D41E06217}" type="datetime1">
              <a:rPr lang="en-US" smtClean="0"/>
              <a:t>4/10/2020</a:t>
            </a:fld>
            <a:endParaRPr lang="en-US" dirty="0"/>
          </a:p>
        </p:txBody>
      </p:sp>
      <p:sp>
        <p:nvSpPr>
          <p:cNvPr id="8" name="Rectangle 8"/>
          <p:cNvSpPr>
            <a:spLocks noGrp="1" noChangeArrowheads="1"/>
          </p:cNvSpPr>
          <p:nvPr>
            <p:ph type="ftr" sz="quarter" idx="11"/>
          </p:nvPr>
        </p:nvSpPr>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p:txBody>
          <a:bodyPr/>
          <a:lstStyle>
            <a:lvl1pPr>
              <a:defRPr/>
            </a:lvl1pPr>
          </a:lstStyle>
          <a:p>
            <a:pPr>
              <a:defRPr/>
            </a:pPr>
            <a:fld id="{C9727B3A-8323-4140-A0CA-3B9ACEE1C486}" type="slidenum">
              <a:rPr lang="en-US"/>
              <a:pPr>
                <a:defRPr/>
              </a:pPr>
              <a:t>‹#›</a:t>
            </a:fld>
            <a:endParaRPr lang="en-US" dirty="0"/>
          </a:p>
        </p:txBody>
      </p:sp>
    </p:spTree>
    <p:extLst>
      <p:ext uri="{BB962C8B-B14F-4D97-AF65-F5344CB8AC3E}">
        <p14:creationId xmlns:p14="http://schemas.microsoft.com/office/powerpoint/2010/main" val="342513598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fld id="{2724F4FA-978E-4808-9BCB-69BC352C49B4}" type="datetime1">
              <a:rPr lang="en-US" smtClean="0"/>
              <a:t>4/10/2020</a:t>
            </a:fld>
            <a:endParaRPr lang="en-US" dirty="0"/>
          </a:p>
        </p:txBody>
      </p:sp>
      <p:sp>
        <p:nvSpPr>
          <p:cNvPr id="4" name="Rectangle 8"/>
          <p:cNvSpPr>
            <a:spLocks noGrp="1" noChangeArrowheads="1"/>
          </p:cNvSpPr>
          <p:nvPr>
            <p:ph type="ftr" sz="quarter" idx="11"/>
          </p:nvPr>
        </p:nvSpPr>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p:txBody>
          <a:bodyPr/>
          <a:lstStyle>
            <a:lvl1pPr>
              <a:defRPr/>
            </a:lvl1pPr>
          </a:lstStyle>
          <a:p>
            <a:pPr>
              <a:defRPr/>
            </a:pPr>
            <a:fld id="{74134058-FC83-46DF-9EE8-B04DFB0BAAB2}" type="slidenum">
              <a:rPr lang="en-US"/>
              <a:pPr>
                <a:defRPr/>
              </a:pPr>
              <a:t>‹#›</a:t>
            </a:fld>
            <a:endParaRPr lang="en-US" dirty="0"/>
          </a:p>
        </p:txBody>
      </p:sp>
    </p:spTree>
    <p:extLst>
      <p:ext uri="{BB962C8B-B14F-4D97-AF65-F5344CB8AC3E}">
        <p14:creationId xmlns:p14="http://schemas.microsoft.com/office/powerpoint/2010/main" val="370152075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fld id="{E50BA6E8-289D-48C5-9AE2-1BCEA891F00D}" type="datetime1">
              <a:rPr lang="en-US" smtClean="0"/>
              <a:t>4/10/2020</a:t>
            </a:fld>
            <a:endParaRPr lang="en-US" dirty="0"/>
          </a:p>
        </p:txBody>
      </p:sp>
      <p:sp>
        <p:nvSpPr>
          <p:cNvPr id="3" name="Rectangle 8"/>
          <p:cNvSpPr>
            <a:spLocks noGrp="1" noChangeArrowheads="1"/>
          </p:cNvSpPr>
          <p:nvPr>
            <p:ph type="ftr" sz="quarter" idx="11"/>
          </p:nvPr>
        </p:nvSpPr>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p:txBody>
          <a:bodyPr/>
          <a:lstStyle>
            <a:lvl1pPr>
              <a:defRPr/>
            </a:lvl1pPr>
          </a:lstStyle>
          <a:p>
            <a:pPr>
              <a:defRPr/>
            </a:pPr>
            <a:fld id="{236CD17F-E60B-49CF-AC1F-E118698B0A2D}" type="slidenum">
              <a:rPr lang="en-US"/>
              <a:pPr>
                <a:defRPr/>
              </a:pPr>
              <a:t>‹#›</a:t>
            </a:fld>
            <a:endParaRPr lang="en-US" dirty="0"/>
          </a:p>
        </p:txBody>
      </p:sp>
    </p:spTree>
    <p:extLst>
      <p:ext uri="{BB962C8B-B14F-4D97-AF65-F5344CB8AC3E}">
        <p14:creationId xmlns:p14="http://schemas.microsoft.com/office/powerpoint/2010/main" val="41320676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fld id="{0068C7DE-5396-46BE-86E0-B459CDE08E9B}"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endParaRPr lang="en-US" dirty="0"/>
          </a:p>
        </p:txBody>
      </p:sp>
      <p:sp>
        <p:nvSpPr>
          <p:cNvPr id="6"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15040966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A33326D2-420A-4261-93AE-8F063E0A3EC0}"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A3B1DCAC-79DF-4122-BFFE-BD5969EC1DE5}" type="slidenum">
              <a:rPr lang="en-US"/>
              <a:pPr>
                <a:defRPr/>
              </a:pPr>
              <a:t>‹#›</a:t>
            </a:fld>
            <a:endParaRPr lang="en-US" dirty="0"/>
          </a:p>
        </p:txBody>
      </p:sp>
    </p:spTree>
    <p:extLst>
      <p:ext uri="{BB962C8B-B14F-4D97-AF65-F5344CB8AC3E}">
        <p14:creationId xmlns:p14="http://schemas.microsoft.com/office/powerpoint/2010/main" val="60540103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7B5E187C-E367-4E83-887E-400D0596EC87}"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7696AC25-34D2-425A-858B-E1090C799500}" type="slidenum">
              <a:rPr lang="en-US"/>
              <a:pPr>
                <a:defRPr/>
              </a:pPr>
              <a:t>‹#›</a:t>
            </a:fld>
            <a:endParaRPr lang="en-US" dirty="0"/>
          </a:p>
        </p:txBody>
      </p:sp>
    </p:spTree>
    <p:extLst>
      <p:ext uri="{BB962C8B-B14F-4D97-AF65-F5344CB8AC3E}">
        <p14:creationId xmlns:p14="http://schemas.microsoft.com/office/powerpoint/2010/main" val="397222860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94E2610D-B199-4A18-BD03-B3492A8EF1EF}"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DE339E8E-6D32-4AD9-9703-FF0680EE963B}" type="slidenum">
              <a:rPr lang="en-US"/>
              <a:pPr>
                <a:defRPr/>
              </a:pPr>
              <a:t>‹#›</a:t>
            </a:fld>
            <a:endParaRPr lang="en-US" dirty="0"/>
          </a:p>
        </p:txBody>
      </p:sp>
    </p:spTree>
    <p:extLst>
      <p:ext uri="{BB962C8B-B14F-4D97-AF65-F5344CB8AC3E}">
        <p14:creationId xmlns:p14="http://schemas.microsoft.com/office/powerpoint/2010/main" val="58875668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C0B4360A-D34B-4623-97CB-04143566711F}"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082B231A-F215-4A9E-9CF3-0B0B77AE9FF3}" type="slidenum">
              <a:rPr lang="en-US"/>
              <a:pPr>
                <a:defRPr/>
              </a:pPr>
              <a:t>‹#›</a:t>
            </a:fld>
            <a:endParaRPr lang="en-US" dirty="0"/>
          </a:p>
        </p:txBody>
      </p:sp>
    </p:spTree>
    <p:extLst>
      <p:ext uri="{BB962C8B-B14F-4D97-AF65-F5344CB8AC3E}">
        <p14:creationId xmlns:p14="http://schemas.microsoft.com/office/powerpoint/2010/main" val="64384003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fld id="{0EAE4601-10DD-4178-A5F1-8A30FBFB0D00}"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073B752A-D146-4F2F-AA06-D5E19C2F96EF}" type="slidenum">
              <a:rPr lang="en-US"/>
              <a:pPr>
                <a:defRPr/>
              </a:pPr>
              <a:t>‹#›</a:t>
            </a:fld>
            <a:endParaRPr lang="en-US" dirty="0"/>
          </a:p>
        </p:txBody>
      </p:sp>
    </p:spTree>
    <p:extLst>
      <p:ext uri="{BB962C8B-B14F-4D97-AF65-F5344CB8AC3E}">
        <p14:creationId xmlns:p14="http://schemas.microsoft.com/office/powerpoint/2010/main" val="82377768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fld id="{0B63CD79-3303-4AA9-A154-04CC7197EA17}"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ACE953FE-F25A-40A6-8C28-768BC705AAE9}" type="slidenum">
              <a:rPr lang="en-US"/>
              <a:pPr>
                <a:defRPr/>
              </a:pPr>
              <a:t>‹#›</a:t>
            </a:fld>
            <a:endParaRPr lang="en-US" dirty="0"/>
          </a:p>
        </p:txBody>
      </p:sp>
    </p:spTree>
    <p:extLst>
      <p:ext uri="{BB962C8B-B14F-4D97-AF65-F5344CB8AC3E}">
        <p14:creationId xmlns:p14="http://schemas.microsoft.com/office/powerpoint/2010/main" val="22988952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fld id="{667B94BC-F352-4837-81CD-27962566ABF1}"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131360E8-23BA-4AE9-BCF8-CDCA25D9FDDC}" type="slidenum">
              <a:rPr lang="en-US"/>
              <a:pPr>
                <a:defRPr/>
              </a:pPr>
              <a:t>‹#›</a:t>
            </a:fld>
            <a:endParaRPr lang="en-US" dirty="0"/>
          </a:p>
        </p:txBody>
      </p:sp>
    </p:spTree>
    <p:extLst>
      <p:ext uri="{BB962C8B-B14F-4D97-AF65-F5344CB8AC3E}">
        <p14:creationId xmlns:p14="http://schemas.microsoft.com/office/powerpoint/2010/main" val="124489548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fld id="{7A3E161A-89AA-4C5A-8D09-D335DC30E492}" type="datetime1">
              <a:rPr lang="en-US" smtClean="0"/>
              <a:t>4/10/2020</a:t>
            </a:fld>
            <a:endParaRPr lang="en-US" dirty="0"/>
          </a:p>
        </p:txBody>
      </p:sp>
      <p:sp>
        <p:nvSpPr>
          <p:cNvPr id="8" name="Rectangle 8"/>
          <p:cNvSpPr>
            <a:spLocks noGrp="1" noChangeArrowheads="1"/>
          </p:cNvSpPr>
          <p:nvPr>
            <p:ph type="ftr" sz="quarter" idx="11"/>
          </p:nvPr>
        </p:nvSpPr>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p:txBody>
          <a:bodyPr/>
          <a:lstStyle>
            <a:lvl1pPr>
              <a:defRPr/>
            </a:lvl1pPr>
          </a:lstStyle>
          <a:p>
            <a:pPr>
              <a:defRPr/>
            </a:pPr>
            <a:fld id="{C1A4B8F1-9955-40B8-B433-083C23F9191E}" type="slidenum">
              <a:rPr lang="en-US"/>
              <a:pPr>
                <a:defRPr/>
              </a:pPr>
              <a:t>‹#›</a:t>
            </a:fld>
            <a:endParaRPr lang="en-US" dirty="0"/>
          </a:p>
        </p:txBody>
      </p:sp>
    </p:spTree>
    <p:extLst>
      <p:ext uri="{BB962C8B-B14F-4D97-AF65-F5344CB8AC3E}">
        <p14:creationId xmlns:p14="http://schemas.microsoft.com/office/powerpoint/2010/main" val="415543743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fld id="{89696DE8-4DF1-4A19-86AA-3EB911EB82CD}" type="datetime1">
              <a:rPr lang="en-US" smtClean="0"/>
              <a:t>4/10/2020</a:t>
            </a:fld>
            <a:endParaRPr lang="en-US" dirty="0"/>
          </a:p>
        </p:txBody>
      </p:sp>
      <p:sp>
        <p:nvSpPr>
          <p:cNvPr id="4" name="Rectangle 8"/>
          <p:cNvSpPr>
            <a:spLocks noGrp="1" noChangeArrowheads="1"/>
          </p:cNvSpPr>
          <p:nvPr>
            <p:ph type="ftr" sz="quarter" idx="11"/>
          </p:nvPr>
        </p:nvSpPr>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p:txBody>
          <a:bodyPr/>
          <a:lstStyle>
            <a:lvl1pPr>
              <a:defRPr/>
            </a:lvl1pPr>
          </a:lstStyle>
          <a:p>
            <a:pPr>
              <a:defRPr/>
            </a:pPr>
            <a:fld id="{906C8788-D667-46C7-985A-3001308265F8}" type="slidenum">
              <a:rPr lang="en-US"/>
              <a:pPr>
                <a:defRPr/>
              </a:pPr>
              <a:t>‹#›</a:t>
            </a:fld>
            <a:endParaRPr lang="en-US" dirty="0"/>
          </a:p>
        </p:txBody>
      </p:sp>
    </p:spTree>
    <p:extLst>
      <p:ext uri="{BB962C8B-B14F-4D97-AF65-F5344CB8AC3E}">
        <p14:creationId xmlns:p14="http://schemas.microsoft.com/office/powerpoint/2010/main" val="387600682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fld id="{937146C3-21C0-4F38-9243-2DD0C644009A}" type="datetime1">
              <a:rPr lang="en-US" smtClean="0"/>
              <a:t>4/10/2020</a:t>
            </a:fld>
            <a:endParaRPr lang="en-US" dirty="0"/>
          </a:p>
        </p:txBody>
      </p:sp>
      <p:sp>
        <p:nvSpPr>
          <p:cNvPr id="3" name="Rectangle 8"/>
          <p:cNvSpPr>
            <a:spLocks noGrp="1" noChangeArrowheads="1"/>
          </p:cNvSpPr>
          <p:nvPr>
            <p:ph type="ftr" sz="quarter" idx="11"/>
          </p:nvPr>
        </p:nvSpPr>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p:txBody>
          <a:bodyPr/>
          <a:lstStyle>
            <a:lvl1pPr>
              <a:defRPr/>
            </a:lvl1pPr>
          </a:lstStyle>
          <a:p>
            <a:pPr>
              <a:defRPr/>
            </a:pPr>
            <a:fld id="{62367FAC-85D7-4360-AEED-87E1502E23D2}" type="slidenum">
              <a:rPr lang="en-US"/>
              <a:pPr>
                <a:defRPr/>
              </a:pPr>
              <a:t>‹#›</a:t>
            </a:fld>
            <a:endParaRPr lang="en-US" dirty="0"/>
          </a:p>
        </p:txBody>
      </p:sp>
    </p:spTree>
    <p:extLst>
      <p:ext uri="{BB962C8B-B14F-4D97-AF65-F5344CB8AC3E}">
        <p14:creationId xmlns:p14="http://schemas.microsoft.com/office/powerpoint/2010/main" val="17165067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fld id="{B0D2E7BC-9DA7-468C-A0BB-AAC9CDE9E4C3}"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endParaRPr lang="en-US" dirty="0"/>
          </a:p>
        </p:txBody>
      </p:sp>
      <p:sp>
        <p:nvSpPr>
          <p:cNvPr id="7"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20529634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DD2F7F23-C50F-4A73-A98C-C7B276CCE404}"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38F20595-576F-4ED1-8385-8E6E0911EC14}" type="slidenum">
              <a:rPr lang="en-US"/>
              <a:pPr>
                <a:defRPr/>
              </a:pPr>
              <a:t>‹#›</a:t>
            </a:fld>
            <a:endParaRPr lang="en-US" dirty="0"/>
          </a:p>
        </p:txBody>
      </p:sp>
    </p:spTree>
    <p:extLst>
      <p:ext uri="{BB962C8B-B14F-4D97-AF65-F5344CB8AC3E}">
        <p14:creationId xmlns:p14="http://schemas.microsoft.com/office/powerpoint/2010/main" val="114676544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F32B5351-8AF9-4F74-B6F1-F25D4C67A663}"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FC90EBA9-F8C3-4F55-9649-165FAAEC7A81}" type="slidenum">
              <a:rPr lang="en-US"/>
              <a:pPr>
                <a:defRPr/>
              </a:pPr>
              <a:t>‹#›</a:t>
            </a:fld>
            <a:endParaRPr lang="en-US" dirty="0"/>
          </a:p>
        </p:txBody>
      </p:sp>
    </p:spTree>
    <p:extLst>
      <p:ext uri="{BB962C8B-B14F-4D97-AF65-F5344CB8AC3E}">
        <p14:creationId xmlns:p14="http://schemas.microsoft.com/office/powerpoint/2010/main" val="408247615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EE2D6567-054E-4836-BFB1-580D109D18A2}"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AABD68CC-250F-4AA2-8B9A-2BFF06271E1F}" type="slidenum">
              <a:rPr lang="en-US"/>
              <a:pPr>
                <a:defRPr/>
              </a:pPr>
              <a:t>‹#›</a:t>
            </a:fld>
            <a:endParaRPr lang="en-US" dirty="0"/>
          </a:p>
        </p:txBody>
      </p:sp>
    </p:spTree>
    <p:extLst>
      <p:ext uri="{BB962C8B-B14F-4D97-AF65-F5344CB8AC3E}">
        <p14:creationId xmlns:p14="http://schemas.microsoft.com/office/powerpoint/2010/main" val="16963336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6C2F4A17-96E0-46F0-9F23-F6EE33C53614}"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343EECA4-B30C-4DF8-A70F-CF3E25F5B7A7}" type="slidenum">
              <a:rPr lang="en-US"/>
              <a:pPr>
                <a:defRPr/>
              </a:pPr>
              <a:t>‹#›</a:t>
            </a:fld>
            <a:endParaRPr lang="en-US" dirty="0"/>
          </a:p>
        </p:txBody>
      </p:sp>
    </p:spTree>
    <p:extLst>
      <p:ext uri="{BB962C8B-B14F-4D97-AF65-F5344CB8AC3E}">
        <p14:creationId xmlns:p14="http://schemas.microsoft.com/office/powerpoint/2010/main" val="87925191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fld id="{95ACEA72-D6C4-497A-9A9F-F7464B78D847}"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BBB8BE59-C28E-46FA-BAE2-25473B155193}" type="slidenum">
              <a:rPr lang="en-US"/>
              <a:pPr>
                <a:defRPr/>
              </a:pPr>
              <a:t>‹#›</a:t>
            </a:fld>
            <a:endParaRPr lang="en-US" dirty="0"/>
          </a:p>
        </p:txBody>
      </p:sp>
    </p:spTree>
    <p:extLst>
      <p:ext uri="{BB962C8B-B14F-4D97-AF65-F5344CB8AC3E}">
        <p14:creationId xmlns:p14="http://schemas.microsoft.com/office/powerpoint/2010/main" val="23339658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400" b="1" kern="1200" dirty="0">
                <a:solidFill>
                  <a:srgbClr val="FFFF66"/>
                </a:solidFill>
                <a:effectLst/>
                <a:latin typeface="Arial" charset="0"/>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FA1334F3-E6E6-428C-8F5A-62D7E041B958}"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C05635D5-E77B-4E47-9CC7-5A3E99FFFEFF}" type="slidenum">
              <a:rPr lang="en-US"/>
              <a:pPr>
                <a:defRPr/>
              </a:pPr>
              <a:t>‹#›</a:t>
            </a:fld>
            <a:endParaRPr lang="en-US" dirty="0"/>
          </a:p>
        </p:txBody>
      </p:sp>
    </p:spTree>
    <p:extLst>
      <p:ext uri="{BB962C8B-B14F-4D97-AF65-F5344CB8AC3E}">
        <p14:creationId xmlns:p14="http://schemas.microsoft.com/office/powerpoint/2010/main" val="66480847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fld id="{A2F1277B-E16E-498D-A1C0-B67E0F2F4D25}"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542B9115-D924-4648-BAD4-670DA98A214B}" type="slidenum">
              <a:rPr lang="en-US"/>
              <a:pPr>
                <a:defRPr/>
              </a:pPr>
              <a:t>‹#›</a:t>
            </a:fld>
            <a:endParaRPr lang="en-US" dirty="0"/>
          </a:p>
        </p:txBody>
      </p:sp>
    </p:spTree>
    <p:extLst>
      <p:ext uri="{BB962C8B-B14F-4D97-AF65-F5344CB8AC3E}">
        <p14:creationId xmlns:p14="http://schemas.microsoft.com/office/powerpoint/2010/main" val="140844544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fld id="{4261D1E5-F5C4-4103-A85B-F1D03AB58491}"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459901CD-E0A7-41F1-8333-1428DC17BB48}" type="slidenum">
              <a:rPr lang="en-US"/>
              <a:pPr>
                <a:defRPr/>
              </a:pPr>
              <a:t>‹#›</a:t>
            </a:fld>
            <a:endParaRPr lang="en-US" dirty="0"/>
          </a:p>
        </p:txBody>
      </p:sp>
    </p:spTree>
    <p:extLst>
      <p:ext uri="{BB962C8B-B14F-4D97-AF65-F5344CB8AC3E}">
        <p14:creationId xmlns:p14="http://schemas.microsoft.com/office/powerpoint/2010/main" val="359360593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fld id="{A93BC46F-F8AA-407A-BCBD-BB4C10A1190F}" type="datetime1">
              <a:rPr lang="en-US" smtClean="0"/>
              <a:t>4/10/2020</a:t>
            </a:fld>
            <a:endParaRPr lang="en-US" dirty="0"/>
          </a:p>
        </p:txBody>
      </p:sp>
      <p:sp>
        <p:nvSpPr>
          <p:cNvPr id="8" name="Rectangle 8"/>
          <p:cNvSpPr>
            <a:spLocks noGrp="1" noChangeArrowheads="1"/>
          </p:cNvSpPr>
          <p:nvPr>
            <p:ph type="ftr" sz="quarter" idx="11"/>
          </p:nvPr>
        </p:nvSpPr>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p:txBody>
          <a:bodyPr/>
          <a:lstStyle>
            <a:lvl1pPr>
              <a:defRPr/>
            </a:lvl1pPr>
          </a:lstStyle>
          <a:p>
            <a:pPr>
              <a:defRPr/>
            </a:pPr>
            <a:fld id="{F4CF98DE-11AC-44A3-8FB4-CEC4DB66DFF4}" type="slidenum">
              <a:rPr lang="en-US"/>
              <a:pPr>
                <a:defRPr/>
              </a:pPr>
              <a:t>‹#›</a:t>
            </a:fld>
            <a:endParaRPr lang="en-US" dirty="0"/>
          </a:p>
        </p:txBody>
      </p:sp>
    </p:spTree>
    <p:extLst>
      <p:ext uri="{BB962C8B-B14F-4D97-AF65-F5344CB8AC3E}">
        <p14:creationId xmlns:p14="http://schemas.microsoft.com/office/powerpoint/2010/main" val="144293163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fld id="{CD41A111-D503-44E0-B2BA-233C3E405E3D}" type="datetime1">
              <a:rPr lang="en-US" smtClean="0"/>
              <a:t>4/10/2020</a:t>
            </a:fld>
            <a:endParaRPr lang="en-US" dirty="0"/>
          </a:p>
        </p:txBody>
      </p:sp>
      <p:sp>
        <p:nvSpPr>
          <p:cNvPr id="4" name="Rectangle 8"/>
          <p:cNvSpPr>
            <a:spLocks noGrp="1" noChangeArrowheads="1"/>
          </p:cNvSpPr>
          <p:nvPr>
            <p:ph type="ftr" sz="quarter" idx="11"/>
          </p:nvPr>
        </p:nvSpPr>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p:txBody>
          <a:bodyPr/>
          <a:lstStyle>
            <a:lvl1pPr>
              <a:defRPr/>
            </a:lvl1pPr>
          </a:lstStyle>
          <a:p>
            <a:pPr>
              <a:defRPr/>
            </a:pPr>
            <a:fld id="{AE9F55A2-0747-4A78-9C3B-E559A1F28649}" type="slidenum">
              <a:rPr lang="en-US"/>
              <a:pPr>
                <a:defRPr/>
              </a:pPr>
              <a:t>‹#›</a:t>
            </a:fld>
            <a:endParaRPr lang="en-US" dirty="0"/>
          </a:p>
        </p:txBody>
      </p:sp>
    </p:spTree>
    <p:extLst>
      <p:ext uri="{BB962C8B-B14F-4D97-AF65-F5344CB8AC3E}">
        <p14:creationId xmlns:p14="http://schemas.microsoft.com/office/powerpoint/2010/main" val="2912988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fld id="{3FD7AD11-A693-45A5-8351-40123492EADF}" type="datetime1">
              <a:rPr lang="en-US" smtClean="0"/>
              <a:t>4/10/2020</a:t>
            </a:fld>
            <a:endParaRPr lang="en-US" dirty="0"/>
          </a:p>
        </p:txBody>
      </p:sp>
      <p:sp>
        <p:nvSpPr>
          <p:cNvPr id="8" name="Rectangle 8"/>
          <p:cNvSpPr>
            <a:spLocks noGrp="1" noChangeArrowheads="1"/>
          </p:cNvSpPr>
          <p:nvPr>
            <p:ph type="ftr" sz="quarter" idx="11"/>
          </p:nvPr>
        </p:nvSpPr>
        <p:spPr/>
        <p:txBody>
          <a:bodyPr/>
          <a:lstStyle>
            <a:lvl1pPr>
              <a:defRPr/>
            </a:lvl1pPr>
          </a:lstStyle>
          <a:p>
            <a:endParaRPr lang="en-US" dirty="0"/>
          </a:p>
        </p:txBody>
      </p:sp>
      <p:sp>
        <p:nvSpPr>
          <p:cNvPr id="9" name="Rectangle 9"/>
          <p:cNvSpPr>
            <a:spLocks noGrp="1" noChangeArrowheads="1"/>
          </p:cNvSpPr>
          <p:nvPr>
            <p:ph type="sldNum" sz="quarter" idx="12"/>
          </p:nvPr>
        </p:nvSpPr>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238738375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fld id="{65131264-F64D-4AB3-BD3E-67DD6B906C7F}" type="datetime1">
              <a:rPr lang="en-US" smtClean="0"/>
              <a:t>4/10/2020</a:t>
            </a:fld>
            <a:endParaRPr lang="en-US" dirty="0"/>
          </a:p>
        </p:txBody>
      </p:sp>
      <p:sp>
        <p:nvSpPr>
          <p:cNvPr id="3" name="Rectangle 8"/>
          <p:cNvSpPr>
            <a:spLocks noGrp="1" noChangeArrowheads="1"/>
          </p:cNvSpPr>
          <p:nvPr>
            <p:ph type="ftr" sz="quarter" idx="11"/>
          </p:nvPr>
        </p:nvSpPr>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p:txBody>
          <a:bodyPr/>
          <a:lstStyle>
            <a:lvl1pPr>
              <a:defRPr/>
            </a:lvl1pPr>
          </a:lstStyle>
          <a:p>
            <a:pPr>
              <a:defRPr/>
            </a:pPr>
            <a:fld id="{3077CEFB-FA73-4D7B-9BB1-AF4E0416E80C}" type="slidenum">
              <a:rPr lang="en-US"/>
              <a:pPr>
                <a:defRPr/>
              </a:pPr>
              <a:t>‹#›</a:t>
            </a:fld>
            <a:endParaRPr lang="en-US" dirty="0"/>
          </a:p>
        </p:txBody>
      </p:sp>
    </p:spTree>
    <p:extLst>
      <p:ext uri="{BB962C8B-B14F-4D97-AF65-F5344CB8AC3E}">
        <p14:creationId xmlns:p14="http://schemas.microsoft.com/office/powerpoint/2010/main" val="125123702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17BAC67D-6AEE-4200-BCEA-A59F6ED74A7B}"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0C0DD8BB-BCE7-46AF-9BFB-C649F8AD4ECA}" type="slidenum">
              <a:rPr lang="en-US"/>
              <a:pPr>
                <a:defRPr/>
              </a:pPr>
              <a:t>‹#›</a:t>
            </a:fld>
            <a:endParaRPr lang="en-US" dirty="0"/>
          </a:p>
        </p:txBody>
      </p:sp>
    </p:spTree>
    <p:extLst>
      <p:ext uri="{BB962C8B-B14F-4D97-AF65-F5344CB8AC3E}">
        <p14:creationId xmlns:p14="http://schemas.microsoft.com/office/powerpoint/2010/main" val="270143992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8FA40430-E10E-4D71-9145-6D71926547B2}"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F90DC091-9AFB-458C-88FF-603F942061C5}" type="slidenum">
              <a:rPr lang="en-US"/>
              <a:pPr>
                <a:defRPr/>
              </a:pPr>
              <a:t>‹#›</a:t>
            </a:fld>
            <a:endParaRPr lang="en-US" dirty="0"/>
          </a:p>
        </p:txBody>
      </p:sp>
    </p:spTree>
    <p:extLst>
      <p:ext uri="{BB962C8B-B14F-4D97-AF65-F5344CB8AC3E}">
        <p14:creationId xmlns:p14="http://schemas.microsoft.com/office/powerpoint/2010/main" val="222730872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2F4CC0EC-7FF9-4917-99D3-7595EAEAD8A9}"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30BF4688-4A3B-4416-9A92-D188E82C3325}" type="slidenum">
              <a:rPr lang="en-US"/>
              <a:pPr>
                <a:defRPr/>
              </a:pPr>
              <a:t>‹#›</a:t>
            </a:fld>
            <a:endParaRPr lang="en-US" dirty="0"/>
          </a:p>
        </p:txBody>
      </p:sp>
    </p:spTree>
    <p:extLst>
      <p:ext uri="{BB962C8B-B14F-4D97-AF65-F5344CB8AC3E}">
        <p14:creationId xmlns:p14="http://schemas.microsoft.com/office/powerpoint/2010/main" val="159742862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78CA2F05-7FE0-460B-8E17-C57180BEDE17}"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F5FA4825-4E8D-4551-909F-93E9408D1EDA}" type="slidenum">
              <a:rPr lang="en-US"/>
              <a:pPr>
                <a:defRPr/>
              </a:pPr>
              <a:t>‹#›</a:t>
            </a:fld>
            <a:endParaRPr lang="en-US" dirty="0"/>
          </a:p>
        </p:txBody>
      </p:sp>
    </p:spTree>
    <p:extLst>
      <p:ext uri="{BB962C8B-B14F-4D97-AF65-F5344CB8AC3E}">
        <p14:creationId xmlns:p14="http://schemas.microsoft.com/office/powerpoint/2010/main" val="96922538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fld id="{3D93A0E6-1E89-453E-806E-B006DB54DA18}"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B92F2120-9334-4730-8DBC-8F73639A84DC}" type="slidenum">
              <a:rPr lang="en-US"/>
              <a:pPr>
                <a:defRPr/>
              </a:pPr>
              <a:t>‹#›</a:t>
            </a:fld>
            <a:endParaRPr lang="en-US" dirty="0"/>
          </a:p>
        </p:txBody>
      </p:sp>
    </p:spTree>
    <p:extLst>
      <p:ext uri="{BB962C8B-B14F-4D97-AF65-F5344CB8AC3E}">
        <p14:creationId xmlns:p14="http://schemas.microsoft.com/office/powerpoint/2010/main" val="218753925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E9097EF2-723D-4883-A439-C455917E9040}"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F6C197D2-FF8C-4CE6-B047-AFA06FCE28EF}" type="slidenum">
              <a:rPr lang="en-US"/>
              <a:pPr>
                <a:defRPr/>
              </a:pPr>
              <a:t>‹#›</a:t>
            </a:fld>
            <a:endParaRPr lang="en-US" dirty="0"/>
          </a:p>
        </p:txBody>
      </p:sp>
    </p:spTree>
    <p:extLst>
      <p:ext uri="{BB962C8B-B14F-4D97-AF65-F5344CB8AC3E}">
        <p14:creationId xmlns:p14="http://schemas.microsoft.com/office/powerpoint/2010/main" val="250079787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fld id="{AC00CE71-E34E-4358-A189-49F4017F692A}"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29561107-A4F5-4274-9E7C-E63F2DAB295A}" type="slidenum">
              <a:rPr lang="en-US"/>
              <a:pPr>
                <a:defRPr/>
              </a:pPr>
              <a:t>‹#›</a:t>
            </a:fld>
            <a:endParaRPr lang="en-US" dirty="0"/>
          </a:p>
        </p:txBody>
      </p:sp>
    </p:spTree>
    <p:extLst>
      <p:ext uri="{BB962C8B-B14F-4D97-AF65-F5344CB8AC3E}">
        <p14:creationId xmlns:p14="http://schemas.microsoft.com/office/powerpoint/2010/main" val="392477866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fld id="{584D9E48-2718-45D6-8188-1169E46C9D61}"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7D806A3C-4E2E-4F6B-B6B1-1917104B6793}" type="slidenum">
              <a:rPr lang="en-US"/>
              <a:pPr>
                <a:defRPr/>
              </a:pPr>
              <a:t>‹#›</a:t>
            </a:fld>
            <a:endParaRPr lang="en-US" dirty="0"/>
          </a:p>
        </p:txBody>
      </p:sp>
    </p:spTree>
    <p:extLst>
      <p:ext uri="{BB962C8B-B14F-4D97-AF65-F5344CB8AC3E}">
        <p14:creationId xmlns:p14="http://schemas.microsoft.com/office/powerpoint/2010/main" val="22112288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fld id="{AB85BABC-52BB-4005-81EC-CFFB496EF486}" type="datetime1">
              <a:rPr lang="en-US" smtClean="0"/>
              <a:t>4/10/2020</a:t>
            </a:fld>
            <a:endParaRPr lang="en-US" dirty="0"/>
          </a:p>
        </p:txBody>
      </p:sp>
      <p:sp>
        <p:nvSpPr>
          <p:cNvPr id="8" name="Rectangle 8"/>
          <p:cNvSpPr>
            <a:spLocks noGrp="1" noChangeArrowheads="1"/>
          </p:cNvSpPr>
          <p:nvPr>
            <p:ph type="ftr" sz="quarter" idx="11"/>
          </p:nvPr>
        </p:nvSpPr>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p:txBody>
          <a:bodyPr/>
          <a:lstStyle>
            <a:lvl1pPr>
              <a:defRPr/>
            </a:lvl1pPr>
          </a:lstStyle>
          <a:p>
            <a:pPr>
              <a:defRPr/>
            </a:pPr>
            <a:fld id="{1348B819-3096-4412-9DD9-4E69673B0B7F}" type="slidenum">
              <a:rPr lang="en-US"/>
              <a:pPr>
                <a:defRPr/>
              </a:pPr>
              <a:t>‹#›</a:t>
            </a:fld>
            <a:endParaRPr lang="en-US" dirty="0"/>
          </a:p>
        </p:txBody>
      </p:sp>
    </p:spTree>
    <p:extLst>
      <p:ext uri="{BB962C8B-B14F-4D97-AF65-F5344CB8AC3E}">
        <p14:creationId xmlns:p14="http://schemas.microsoft.com/office/powerpoint/2010/main" val="15649199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fld id="{78E130EC-64E0-4C25-9CC2-AB68EF0F95E5}" type="datetime1">
              <a:rPr lang="en-US" smtClean="0"/>
              <a:t>4/10/2020</a:t>
            </a:fld>
            <a:endParaRPr lang="en-US" dirty="0"/>
          </a:p>
        </p:txBody>
      </p:sp>
      <p:sp>
        <p:nvSpPr>
          <p:cNvPr id="4" name="Rectangle 8"/>
          <p:cNvSpPr>
            <a:spLocks noGrp="1" noChangeArrowheads="1"/>
          </p:cNvSpPr>
          <p:nvPr>
            <p:ph type="ftr" sz="quarter" idx="11"/>
          </p:nvPr>
        </p:nvSpPr>
        <p:spPr>
          <a:xfrm>
            <a:off x="4165600" y="6373800"/>
            <a:ext cx="3860800" cy="457200"/>
          </a:xfrm>
        </p:spPr>
        <p:txBody>
          <a:bodyPr/>
          <a:lstStyle>
            <a:lvl1pPr>
              <a:defRPr/>
            </a:lvl1pPr>
          </a:lstStyle>
          <a:p>
            <a:endParaRPr lang="en-US" dirty="0"/>
          </a:p>
        </p:txBody>
      </p:sp>
      <p:sp>
        <p:nvSpPr>
          <p:cNvPr id="5" name="Rectangle 9"/>
          <p:cNvSpPr>
            <a:spLocks noGrp="1" noChangeArrowheads="1"/>
          </p:cNvSpPr>
          <p:nvPr>
            <p:ph type="sldNum" sz="quarter" idx="12"/>
          </p:nvPr>
        </p:nvSpPr>
        <p:spPr>
          <a:xfrm>
            <a:off x="9652000" y="6373800"/>
            <a:ext cx="2540000" cy="457200"/>
          </a:xfrm>
        </p:spPr>
        <p:txBody>
          <a:bodyPr/>
          <a:lstStyle>
            <a:lvl1pPr>
              <a:defRPr sz="1600" b="1"/>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378000896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fld id="{C55C989F-39EA-461E-A1CA-D6801795DADE}" type="datetime1">
              <a:rPr lang="en-US" smtClean="0"/>
              <a:t>4/10/2020</a:t>
            </a:fld>
            <a:endParaRPr lang="en-US" dirty="0"/>
          </a:p>
        </p:txBody>
      </p:sp>
      <p:sp>
        <p:nvSpPr>
          <p:cNvPr id="3" name="Rectangle 8"/>
          <p:cNvSpPr>
            <a:spLocks noGrp="1" noChangeArrowheads="1"/>
          </p:cNvSpPr>
          <p:nvPr>
            <p:ph type="ftr" sz="quarter" idx="11"/>
          </p:nvPr>
        </p:nvSpPr>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p:txBody>
          <a:bodyPr/>
          <a:lstStyle>
            <a:lvl1pPr>
              <a:defRPr/>
            </a:lvl1pPr>
          </a:lstStyle>
          <a:p>
            <a:pPr>
              <a:defRPr/>
            </a:pPr>
            <a:fld id="{04F1C839-B53A-4F56-985E-E35805489872}" type="slidenum">
              <a:rPr lang="en-US"/>
              <a:pPr>
                <a:defRPr/>
              </a:pPr>
              <a:t>‹#›</a:t>
            </a:fld>
            <a:endParaRPr lang="en-US" dirty="0"/>
          </a:p>
        </p:txBody>
      </p:sp>
    </p:spTree>
    <p:extLst>
      <p:ext uri="{BB962C8B-B14F-4D97-AF65-F5344CB8AC3E}">
        <p14:creationId xmlns:p14="http://schemas.microsoft.com/office/powerpoint/2010/main" val="254797893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1FA305B9-9D94-4F39-AE01-D0FE275AB48C}"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786712A4-2F11-471D-9298-767949023DFB}" type="slidenum">
              <a:rPr lang="en-US"/>
              <a:pPr>
                <a:defRPr/>
              </a:pPr>
              <a:t>‹#›</a:t>
            </a:fld>
            <a:endParaRPr lang="en-US" dirty="0"/>
          </a:p>
        </p:txBody>
      </p:sp>
    </p:spTree>
    <p:extLst>
      <p:ext uri="{BB962C8B-B14F-4D97-AF65-F5344CB8AC3E}">
        <p14:creationId xmlns:p14="http://schemas.microsoft.com/office/powerpoint/2010/main" val="31814025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82C0EFC1-EA69-47D3-9D3E-E8D7EBB8FE80}"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C20C8FF5-64E3-43BC-A532-B9B2934FF63C}" type="slidenum">
              <a:rPr lang="en-US"/>
              <a:pPr>
                <a:defRPr/>
              </a:pPr>
              <a:t>‹#›</a:t>
            </a:fld>
            <a:endParaRPr lang="en-US" dirty="0"/>
          </a:p>
        </p:txBody>
      </p:sp>
    </p:spTree>
    <p:extLst>
      <p:ext uri="{BB962C8B-B14F-4D97-AF65-F5344CB8AC3E}">
        <p14:creationId xmlns:p14="http://schemas.microsoft.com/office/powerpoint/2010/main" val="150734420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36225ECC-8016-4F6F-B249-2AA54FC0C0BE}"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7B9BA4F7-3AF2-44C3-AC47-7AC035522396}" type="slidenum">
              <a:rPr lang="en-US"/>
              <a:pPr>
                <a:defRPr/>
              </a:pPr>
              <a:t>‹#›</a:t>
            </a:fld>
            <a:endParaRPr lang="en-US" dirty="0"/>
          </a:p>
        </p:txBody>
      </p:sp>
    </p:spTree>
    <p:extLst>
      <p:ext uri="{BB962C8B-B14F-4D97-AF65-F5344CB8AC3E}">
        <p14:creationId xmlns:p14="http://schemas.microsoft.com/office/powerpoint/2010/main" val="389442679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05302BF5-6B48-4721-A358-1716901C381F}"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9E7AF74C-838E-49BE-8E90-FE747ADA05EC}" type="slidenum">
              <a:rPr lang="en-US"/>
              <a:pPr>
                <a:defRPr/>
              </a:pPr>
              <a:t>‹#›</a:t>
            </a:fld>
            <a:endParaRPr lang="en-US" dirty="0"/>
          </a:p>
        </p:txBody>
      </p:sp>
    </p:spTree>
    <p:extLst>
      <p:ext uri="{BB962C8B-B14F-4D97-AF65-F5344CB8AC3E}">
        <p14:creationId xmlns:p14="http://schemas.microsoft.com/office/powerpoint/2010/main" val="413196560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fld id="{4F718773-7AB4-4849-8D25-AD2D5199DD53}"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B960822F-AA61-4FA7-B303-4C923792A897}" type="slidenum">
              <a:rPr lang="en-US"/>
              <a:pPr>
                <a:defRPr/>
              </a:pPr>
              <a:t>‹#›</a:t>
            </a:fld>
            <a:endParaRPr lang="en-US" dirty="0"/>
          </a:p>
        </p:txBody>
      </p:sp>
    </p:spTree>
    <p:extLst>
      <p:ext uri="{BB962C8B-B14F-4D97-AF65-F5344CB8AC3E}">
        <p14:creationId xmlns:p14="http://schemas.microsoft.com/office/powerpoint/2010/main" val="48772544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E724110E-F051-46A7-BCC9-ADE15B5F3353}"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682B12D5-7837-4213-99A0-DAF134A21B8F}" type="slidenum">
              <a:rPr lang="en-US"/>
              <a:pPr>
                <a:defRPr/>
              </a:pPr>
              <a:t>‹#›</a:t>
            </a:fld>
            <a:endParaRPr lang="en-US" dirty="0"/>
          </a:p>
        </p:txBody>
      </p:sp>
    </p:spTree>
    <p:extLst>
      <p:ext uri="{BB962C8B-B14F-4D97-AF65-F5344CB8AC3E}">
        <p14:creationId xmlns:p14="http://schemas.microsoft.com/office/powerpoint/2010/main" val="207782447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fld id="{F1D5FD03-3DB2-4F14-AA68-74CDA40C6993}"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C5DA7F0E-0D0B-466C-BCE5-32D0A9E904C6}" type="slidenum">
              <a:rPr lang="en-US"/>
              <a:pPr>
                <a:defRPr/>
              </a:pPr>
              <a:t>‹#›</a:t>
            </a:fld>
            <a:endParaRPr lang="en-US" dirty="0"/>
          </a:p>
        </p:txBody>
      </p:sp>
    </p:spTree>
    <p:extLst>
      <p:ext uri="{BB962C8B-B14F-4D97-AF65-F5344CB8AC3E}">
        <p14:creationId xmlns:p14="http://schemas.microsoft.com/office/powerpoint/2010/main" val="251117407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fld id="{54B12683-670C-4DA4-ABFC-7C9B1C8FCD31}"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6F8EA02B-136F-4101-B4AD-CF1340A5A087}" type="slidenum">
              <a:rPr lang="en-US"/>
              <a:pPr>
                <a:defRPr/>
              </a:pPr>
              <a:t>‹#›</a:t>
            </a:fld>
            <a:endParaRPr lang="en-US" dirty="0"/>
          </a:p>
        </p:txBody>
      </p:sp>
    </p:spTree>
    <p:extLst>
      <p:ext uri="{BB962C8B-B14F-4D97-AF65-F5344CB8AC3E}">
        <p14:creationId xmlns:p14="http://schemas.microsoft.com/office/powerpoint/2010/main" val="204993124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fld id="{5F5F68D7-A74C-4F1A-9585-06CDDC38D5E9}" type="datetime1">
              <a:rPr lang="en-US" smtClean="0"/>
              <a:t>4/10/2020</a:t>
            </a:fld>
            <a:endParaRPr lang="en-US" dirty="0"/>
          </a:p>
        </p:txBody>
      </p:sp>
      <p:sp>
        <p:nvSpPr>
          <p:cNvPr id="8" name="Rectangle 8"/>
          <p:cNvSpPr>
            <a:spLocks noGrp="1" noChangeArrowheads="1"/>
          </p:cNvSpPr>
          <p:nvPr>
            <p:ph type="ftr" sz="quarter" idx="11"/>
          </p:nvPr>
        </p:nvSpPr>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p:txBody>
          <a:bodyPr/>
          <a:lstStyle>
            <a:lvl1pPr>
              <a:defRPr/>
            </a:lvl1pPr>
          </a:lstStyle>
          <a:p>
            <a:pPr>
              <a:defRPr/>
            </a:pPr>
            <a:fld id="{802D50BA-D862-40C1-A7BA-65E84152B6CA}" type="slidenum">
              <a:rPr lang="en-US"/>
              <a:pPr>
                <a:defRPr/>
              </a:pPr>
              <a:t>‹#›</a:t>
            </a:fld>
            <a:endParaRPr lang="en-US" dirty="0"/>
          </a:p>
        </p:txBody>
      </p:sp>
    </p:spTree>
    <p:extLst>
      <p:ext uri="{BB962C8B-B14F-4D97-AF65-F5344CB8AC3E}">
        <p14:creationId xmlns:p14="http://schemas.microsoft.com/office/powerpoint/2010/main" val="129155713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fld id="{55FA0DB3-51CF-4A05-8271-3B9406648B2C}" type="datetime1">
              <a:rPr lang="en-US" smtClean="0"/>
              <a:t>4/10/2020</a:t>
            </a:fld>
            <a:endParaRPr lang="en-US" dirty="0"/>
          </a:p>
        </p:txBody>
      </p:sp>
      <p:sp>
        <p:nvSpPr>
          <p:cNvPr id="3" name="Rectangle 8"/>
          <p:cNvSpPr>
            <a:spLocks noGrp="1" noChangeArrowheads="1"/>
          </p:cNvSpPr>
          <p:nvPr>
            <p:ph type="ftr" sz="quarter" idx="11"/>
          </p:nvPr>
        </p:nvSpPr>
        <p:spPr>
          <a:xfrm>
            <a:off x="4050400" y="6388200"/>
            <a:ext cx="3860800" cy="457200"/>
          </a:xfrm>
        </p:spPr>
        <p:txBody>
          <a:bodyPr/>
          <a:lstStyle>
            <a:lvl1pPr>
              <a:defRPr/>
            </a:lvl1pPr>
          </a:lstStyle>
          <a:p>
            <a:endParaRPr lang="en-US" dirty="0"/>
          </a:p>
        </p:txBody>
      </p:sp>
      <p:sp>
        <p:nvSpPr>
          <p:cNvPr id="4" name="Rectangle 9"/>
          <p:cNvSpPr>
            <a:spLocks noGrp="1" noChangeArrowheads="1"/>
          </p:cNvSpPr>
          <p:nvPr>
            <p:ph type="sldNum" sz="quarter" idx="12"/>
          </p:nvPr>
        </p:nvSpPr>
        <p:spPr>
          <a:xfrm>
            <a:off x="9652000" y="6388200"/>
            <a:ext cx="2540000" cy="457200"/>
          </a:xfrm>
        </p:spPr>
        <p:txBody>
          <a:bodyPr/>
          <a:lstStyle>
            <a:lvl1pPr>
              <a:defRPr sz="1600" b="1"/>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2900101289"/>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400" b="1" kern="1200" dirty="0">
                <a:solidFill>
                  <a:srgbClr val="FFFF66"/>
                </a:solidFill>
                <a:effectLst/>
                <a:latin typeface="Arial" charset="0"/>
                <a:ea typeface="+mn-ea"/>
                <a:cs typeface="+mn-cs"/>
              </a:defRPr>
            </a:lvl1pPr>
          </a:lstStyle>
          <a:p>
            <a:r>
              <a:rPr lang="en-US"/>
              <a:t>Click to edit Master title style</a:t>
            </a:r>
            <a:endParaRPr lang="en-US" dirty="0"/>
          </a:p>
        </p:txBody>
      </p:sp>
      <p:sp>
        <p:nvSpPr>
          <p:cNvPr id="3" name="Rectangle 7"/>
          <p:cNvSpPr>
            <a:spLocks noGrp="1" noChangeArrowheads="1"/>
          </p:cNvSpPr>
          <p:nvPr>
            <p:ph type="dt" sz="half" idx="10"/>
          </p:nvPr>
        </p:nvSpPr>
        <p:spPr/>
        <p:txBody>
          <a:bodyPr/>
          <a:lstStyle>
            <a:lvl1pPr>
              <a:defRPr/>
            </a:lvl1pPr>
          </a:lstStyle>
          <a:p>
            <a:pPr>
              <a:defRPr/>
            </a:pPr>
            <a:fld id="{C1CE0F58-709C-49AE-A0AD-749A89BA6223}" type="datetime1">
              <a:rPr lang="en-US" smtClean="0"/>
              <a:t>4/10/2020</a:t>
            </a:fld>
            <a:endParaRPr lang="en-US" dirty="0"/>
          </a:p>
        </p:txBody>
      </p:sp>
      <p:sp>
        <p:nvSpPr>
          <p:cNvPr id="4" name="Rectangle 8"/>
          <p:cNvSpPr>
            <a:spLocks noGrp="1" noChangeArrowheads="1"/>
          </p:cNvSpPr>
          <p:nvPr>
            <p:ph type="ftr" sz="quarter" idx="11"/>
          </p:nvPr>
        </p:nvSpPr>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p:txBody>
          <a:bodyPr/>
          <a:lstStyle>
            <a:lvl1pPr>
              <a:defRPr/>
            </a:lvl1pPr>
          </a:lstStyle>
          <a:p>
            <a:pPr>
              <a:defRPr/>
            </a:pPr>
            <a:fld id="{73E26040-F3CA-40DD-8BB4-3D93AF780E4E}" type="slidenum">
              <a:rPr lang="en-US"/>
              <a:pPr>
                <a:defRPr/>
              </a:pPr>
              <a:t>‹#›</a:t>
            </a:fld>
            <a:endParaRPr lang="en-US" dirty="0"/>
          </a:p>
        </p:txBody>
      </p:sp>
    </p:spTree>
    <p:extLst>
      <p:ext uri="{BB962C8B-B14F-4D97-AF65-F5344CB8AC3E}">
        <p14:creationId xmlns:p14="http://schemas.microsoft.com/office/powerpoint/2010/main" val="370706937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fld id="{9DAA01B3-F0B1-4D83-A987-940986354DD6}" type="datetime1">
              <a:rPr lang="en-US" smtClean="0"/>
              <a:t>4/10/2020</a:t>
            </a:fld>
            <a:endParaRPr lang="en-US" dirty="0"/>
          </a:p>
        </p:txBody>
      </p:sp>
      <p:sp>
        <p:nvSpPr>
          <p:cNvPr id="3" name="Rectangle 8"/>
          <p:cNvSpPr>
            <a:spLocks noGrp="1" noChangeArrowheads="1"/>
          </p:cNvSpPr>
          <p:nvPr>
            <p:ph type="ftr" sz="quarter" idx="11"/>
          </p:nvPr>
        </p:nvSpPr>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p:txBody>
          <a:bodyPr/>
          <a:lstStyle>
            <a:lvl1pPr>
              <a:defRPr/>
            </a:lvl1pPr>
          </a:lstStyle>
          <a:p>
            <a:pPr>
              <a:defRPr/>
            </a:pPr>
            <a:fld id="{71093450-D364-4EA4-973D-BABF4697DBAF}" type="slidenum">
              <a:rPr lang="en-US"/>
              <a:pPr>
                <a:defRPr/>
              </a:pPr>
              <a:t>‹#›</a:t>
            </a:fld>
            <a:endParaRPr lang="en-US" dirty="0"/>
          </a:p>
        </p:txBody>
      </p:sp>
    </p:spTree>
    <p:extLst>
      <p:ext uri="{BB962C8B-B14F-4D97-AF65-F5344CB8AC3E}">
        <p14:creationId xmlns:p14="http://schemas.microsoft.com/office/powerpoint/2010/main" val="171418038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D27ADD88-E5D2-48ED-8763-83BE764512CB}"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7CE967D5-48B2-4776-BF3F-61AB3DFAD5F6}" type="slidenum">
              <a:rPr lang="en-US"/>
              <a:pPr>
                <a:defRPr/>
              </a:pPr>
              <a:t>‹#›</a:t>
            </a:fld>
            <a:endParaRPr lang="en-US" dirty="0"/>
          </a:p>
        </p:txBody>
      </p:sp>
    </p:spTree>
    <p:extLst>
      <p:ext uri="{BB962C8B-B14F-4D97-AF65-F5344CB8AC3E}">
        <p14:creationId xmlns:p14="http://schemas.microsoft.com/office/powerpoint/2010/main" val="118357376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8640D1EB-3259-4587-BFEF-F0D2900CCD10}"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8A607B77-4E60-4178-AB09-717A9DDEA3BA}" type="slidenum">
              <a:rPr lang="en-US"/>
              <a:pPr>
                <a:defRPr/>
              </a:pPr>
              <a:t>‹#›</a:t>
            </a:fld>
            <a:endParaRPr lang="en-US" dirty="0"/>
          </a:p>
        </p:txBody>
      </p:sp>
    </p:spTree>
    <p:extLst>
      <p:ext uri="{BB962C8B-B14F-4D97-AF65-F5344CB8AC3E}">
        <p14:creationId xmlns:p14="http://schemas.microsoft.com/office/powerpoint/2010/main" val="195787798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52B664EB-469F-4790-BAB1-3795842254A3}"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1A93B1DF-EBC8-4400-A8A4-29A81B406867}" type="slidenum">
              <a:rPr lang="en-US"/>
              <a:pPr>
                <a:defRPr/>
              </a:pPr>
              <a:t>‹#›</a:t>
            </a:fld>
            <a:endParaRPr lang="en-US" dirty="0"/>
          </a:p>
        </p:txBody>
      </p:sp>
    </p:spTree>
    <p:extLst>
      <p:ext uri="{BB962C8B-B14F-4D97-AF65-F5344CB8AC3E}">
        <p14:creationId xmlns:p14="http://schemas.microsoft.com/office/powerpoint/2010/main" val="310368696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18DC0914-6CFA-4B9C-8890-6B085BB86F2B}"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7D509701-886C-4B06-A840-64DDFC64D871}" type="slidenum">
              <a:rPr lang="en-US"/>
              <a:pPr>
                <a:defRPr/>
              </a:pPr>
              <a:t>‹#›</a:t>
            </a:fld>
            <a:endParaRPr lang="en-US" dirty="0"/>
          </a:p>
        </p:txBody>
      </p:sp>
    </p:spTree>
    <p:extLst>
      <p:ext uri="{BB962C8B-B14F-4D97-AF65-F5344CB8AC3E}">
        <p14:creationId xmlns:p14="http://schemas.microsoft.com/office/powerpoint/2010/main" val="338177802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fld id="{F818FADE-CF96-43EA-A5E1-CE326C2B4006}"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C4CD3279-6DC6-4347-B693-0B5F02975D24}" type="slidenum">
              <a:rPr lang="en-US"/>
              <a:pPr>
                <a:defRPr/>
              </a:pPr>
              <a:t>‹#›</a:t>
            </a:fld>
            <a:endParaRPr lang="en-US" dirty="0"/>
          </a:p>
        </p:txBody>
      </p:sp>
    </p:spTree>
    <p:extLst>
      <p:ext uri="{BB962C8B-B14F-4D97-AF65-F5344CB8AC3E}">
        <p14:creationId xmlns:p14="http://schemas.microsoft.com/office/powerpoint/2010/main" val="81571144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9925795B-070A-41D8-9E18-F5359A663109}"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15E2BB94-E30A-4E30-9FB5-842F3DFA70CB}" type="slidenum">
              <a:rPr lang="en-US"/>
              <a:pPr>
                <a:defRPr/>
              </a:pPr>
              <a:t>‹#›</a:t>
            </a:fld>
            <a:endParaRPr lang="en-US" dirty="0"/>
          </a:p>
        </p:txBody>
      </p:sp>
    </p:spTree>
    <p:extLst>
      <p:ext uri="{BB962C8B-B14F-4D97-AF65-F5344CB8AC3E}">
        <p14:creationId xmlns:p14="http://schemas.microsoft.com/office/powerpoint/2010/main" val="167630198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fld id="{681FEE8D-160C-4E79-A314-D7F33039EAA1}"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DE6859F5-B89E-4ED3-B96C-1608DC5243EE}" type="slidenum">
              <a:rPr lang="en-US"/>
              <a:pPr>
                <a:defRPr/>
              </a:pPr>
              <a:t>‹#›</a:t>
            </a:fld>
            <a:endParaRPr lang="en-US" dirty="0"/>
          </a:p>
        </p:txBody>
      </p:sp>
    </p:spTree>
    <p:extLst>
      <p:ext uri="{BB962C8B-B14F-4D97-AF65-F5344CB8AC3E}">
        <p14:creationId xmlns:p14="http://schemas.microsoft.com/office/powerpoint/2010/main" val="9501459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fld id="{A7D75F48-ABDE-4E4D-9036-E74E7EC7DEF1}"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56BB0486-2CBD-4C3E-A849-F90E31EA0793}" type="slidenum">
              <a:rPr lang="en-US"/>
              <a:pPr>
                <a:defRPr/>
              </a:pPr>
              <a:t>‹#›</a:t>
            </a:fld>
            <a:endParaRPr lang="en-US" dirty="0"/>
          </a:p>
        </p:txBody>
      </p:sp>
    </p:spTree>
    <p:extLst>
      <p:ext uri="{BB962C8B-B14F-4D97-AF65-F5344CB8AC3E}">
        <p14:creationId xmlns:p14="http://schemas.microsoft.com/office/powerpoint/2010/main" val="28669587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fld id="{4C1F8F42-5C44-49CE-BED6-B25FDE888B2E}" type="datetime1">
              <a:rPr lang="en-US" smtClean="0"/>
              <a:t>4/10/2020</a:t>
            </a:fld>
            <a:endParaRPr lang="en-US" dirty="0"/>
          </a:p>
        </p:txBody>
      </p:sp>
      <p:sp>
        <p:nvSpPr>
          <p:cNvPr id="6" name="Rectangle 8"/>
          <p:cNvSpPr>
            <a:spLocks noGrp="1" noChangeArrowheads="1"/>
          </p:cNvSpPr>
          <p:nvPr>
            <p:ph type="ftr" sz="quarter" idx="11"/>
          </p:nvPr>
        </p:nvSpPr>
        <p:spPr>
          <a:xfrm>
            <a:off x="4156000" y="6399000"/>
            <a:ext cx="3860800" cy="457200"/>
          </a:xfrm>
        </p:spPr>
        <p:txBody>
          <a:bodyPr/>
          <a:lstStyle>
            <a:lvl1pPr>
              <a:defRPr/>
            </a:lvl1pPr>
          </a:lstStyle>
          <a:p>
            <a:endParaRPr lang="en-US" dirty="0"/>
          </a:p>
        </p:txBody>
      </p:sp>
      <p:sp>
        <p:nvSpPr>
          <p:cNvPr id="7" name="Rectangle 9"/>
          <p:cNvSpPr>
            <a:spLocks noGrp="1" noChangeArrowheads="1"/>
          </p:cNvSpPr>
          <p:nvPr>
            <p:ph type="sldNum" sz="quarter" idx="12"/>
          </p:nvPr>
        </p:nvSpPr>
        <p:spPr>
          <a:xfrm>
            <a:off x="9652000" y="6400800"/>
            <a:ext cx="2540000" cy="457200"/>
          </a:xfrm>
        </p:spPr>
        <p:txBody>
          <a:bodyPr/>
          <a:lstStyle>
            <a:lvl1pPr>
              <a:defRPr sz="1600" b="1"/>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199424826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fld id="{87C6FAC5-913A-4A3A-9101-6FC61D149176}" type="datetime1">
              <a:rPr lang="en-US" smtClean="0"/>
              <a:t>4/10/2020</a:t>
            </a:fld>
            <a:endParaRPr lang="en-US" dirty="0"/>
          </a:p>
        </p:txBody>
      </p:sp>
      <p:sp>
        <p:nvSpPr>
          <p:cNvPr id="8" name="Rectangle 8"/>
          <p:cNvSpPr>
            <a:spLocks noGrp="1" noChangeArrowheads="1"/>
          </p:cNvSpPr>
          <p:nvPr>
            <p:ph type="ftr" sz="quarter" idx="11"/>
          </p:nvPr>
        </p:nvSpPr>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p:txBody>
          <a:bodyPr/>
          <a:lstStyle>
            <a:lvl1pPr>
              <a:defRPr/>
            </a:lvl1pPr>
          </a:lstStyle>
          <a:p>
            <a:pPr>
              <a:defRPr/>
            </a:pPr>
            <a:fld id="{1EEBE91E-77AC-4660-A357-9904C61FE56A}" type="slidenum">
              <a:rPr lang="en-US"/>
              <a:pPr>
                <a:defRPr/>
              </a:pPr>
              <a:t>‹#›</a:t>
            </a:fld>
            <a:endParaRPr lang="en-US" dirty="0"/>
          </a:p>
        </p:txBody>
      </p:sp>
    </p:spTree>
    <p:extLst>
      <p:ext uri="{BB962C8B-B14F-4D97-AF65-F5344CB8AC3E}">
        <p14:creationId xmlns:p14="http://schemas.microsoft.com/office/powerpoint/2010/main" val="16208310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fld id="{5E6C2F62-B958-4050-B60E-F9871498CBC2}" type="datetime1">
              <a:rPr lang="en-US" smtClean="0"/>
              <a:t>4/10/2020</a:t>
            </a:fld>
            <a:endParaRPr lang="en-US" dirty="0"/>
          </a:p>
        </p:txBody>
      </p:sp>
      <p:sp>
        <p:nvSpPr>
          <p:cNvPr id="3" name="Rectangle 8"/>
          <p:cNvSpPr>
            <a:spLocks noGrp="1" noChangeArrowheads="1"/>
          </p:cNvSpPr>
          <p:nvPr>
            <p:ph type="ftr" sz="quarter" idx="11"/>
          </p:nvPr>
        </p:nvSpPr>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p:txBody>
          <a:bodyPr/>
          <a:lstStyle>
            <a:lvl1pPr>
              <a:defRPr/>
            </a:lvl1pPr>
          </a:lstStyle>
          <a:p>
            <a:pPr>
              <a:defRPr/>
            </a:pPr>
            <a:fld id="{74C28B08-F1A6-4B4B-86F6-5A45D5A2F3FF}" type="slidenum">
              <a:rPr lang="en-US"/>
              <a:pPr>
                <a:defRPr/>
              </a:pPr>
              <a:t>‹#›</a:t>
            </a:fld>
            <a:endParaRPr lang="en-US" dirty="0"/>
          </a:p>
        </p:txBody>
      </p:sp>
    </p:spTree>
    <p:extLst>
      <p:ext uri="{BB962C8B-B14F-4D97-AF65-F5344CB8AC3E}">
        <p14:creationId xmlns:p14="http://schemas.microsoft.com/office/powerpoint/2010/main" val="107512852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E9D56C53-3814-4897-B3F6-599887F77277}"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E6B90580-A431-4730-8964-5C498530AA95}" type="slidenum">
              <a:rPr lang="en-US"/>
              <a:pPr>
                <a:defRPr/>
              </a:pPr>
              <a:t>‹#›</a:t>
            </a:fld>
            <a:endParaRPr lang="en-US" dirty="0"/>
          </a:p>
        </p:txBody>
      </p:sp>
    </p:spTree>
    <p:extLst>
      <p:ext uri="{BB962C8B-B14F-4D97-AF65-F5344CB8AC3E}">
        <p14:creationId xmlns:p14="http://schemas.microsoft.com/office/powerpoint/2010/main" val="150158181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0368196C-E391-4813-AC4B-7D1B604F30F8}"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F013D941-1F1A-42CA-BF7C-5CB8A5EDD64C}" type="slidenum">
              <a:rPr lang="en-US"/>
              <a:pPr>
                <a:defRPr/>
              </a:pPr>
              <a:t>‹#›</a:t>
            </a:fld>
            <a:endParaRPr lang="en-US" dirty="0"/>
          </a:p>
        </p:txBody>
      </p:sp>
    </p:spTree>
    <p:extLst>
      <p:ext uri="{BB962C8B-B14F-4D97-AF65-F5344CB8AC3E}">
        <p14:creationId xmlns:p14="http://schemas.microsoft.com/office/powerpoint/2010/main" val="175440699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BE93F717-5C49-40E5-913E-2A3610281F4B}"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717DF7EF-E78A-41AB-95C7-2833048DD80A}" type="slidenum">
              <a:rPr lang="en-US"/>
              <a:pPr>
                <a:defRPr/>
              </a:pPr>
              <a:t>‹#›</a:t>
            </a:fld>
            <a:endParaRPr lang="en-US" dirty="0"/>
          </a:p>
        </p:txBody>
      </p:sp>
    </p:spTree>
    <p:extLst>
      <p:ext uri="{BB962C8B-B14F-4D97-AF65-F5344CB8AC3E}">
        <p14:creationId xmlns:p14="http://schemas.microsoft.com/office/powerpoint/2010/main" val="151661090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CB8CF258-8DA4-40E2-A8B3-72BC6CE46FC4}"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5EB5E85D-BFE2-47A1-8DE8-931B8F206179}" type="slidenum">
              <a:rPr lang="en-US"/>
              <a:pPr>
                <a:defRPr/>
              </a:pPr>
              <a:t>‹#›</a:t>
            </a:fld>
            <a:endParaRPr lang="en-US" dirty="0"/>
          </a:p>
        </p:txBody>
      </p:sp>
    </p:spTree>
    <p:extLst>
      <p:ext uri="{BB962C8B-B14F-4D97-AF65-F5344CB8AC3E}">
        <p14:creationId xmlns:p14="http://schemas.microsoft.com/office/powerpoint/2010/main" val="137477248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fld id="{78E130EC-64E0-4C25-9CC2-AB68EF0F95E5}" type="datetime1">
              <a:rPr lang="en-US" smtClean="0"/>
              <a:t>4/10/2020</a:t>
            </a:fld>
            <a:endParaRPr lang="en-US" dirty="0"/>
          </a:p>
        </p:txBody>
      </p:sp>
      <p:sp>
        <p:nvSpPr>
          <p:cNvPr id="4" name="Rectangle 8"/>
          <p:cNvSpPr>
            <a:spLocks noGrp="1" noChangeArrowheads="1"/>
          </p:cNvSpPr>
          <p:nvPr>
            <p:ph type="ftr" sz="quarter" idx="11"/>
          </p:nvPr>
        </p:nvSpPr>
        <p:spPr>
          <a:xfrm>
            <a:off x="4165600" y="6373800"/>
            <a:ext cx="3860800" cy="457200"/>
          </a:xfrm>
        </p:spPr>
        <p:txBody>
          <a:bodyPr/>
          <a:lstStyle>
            <a:lvl1pPr>
              <a:defRPr/>
            </a:lvl1pPr>
          </a:lstStyle>
          <a:p>
            <a:endParaRPr lang="en-US" dirty="0"/>
          </a:p>
        </p:txBody>
      </p:sp>
      <p:sp>
        <p:nvSpPr>
          <p:cNvPr id="5" name="Rectangle 9"/>
          <p:cNvSpPr>
            <a:spLocks noGrp="1" noChangeArrowheads="1"/>
          </p:cNvSpPr>
          <p:nvPr>
            <p:ph type="sldNum" sz="quarter" idx="12"/>
          </p:nvPr>
        </p:nvSpPr>
        <p:spPr>
          <a:xfrm>
            <a:off x="9652000" y="6373800"/>
            <a:ext cx="2540000" cy="457200"/>
          </a:xfrm>
        </p:spPr>
        <p:txBody>
          <a:bodyPr/>
          <a:lstStyle>
            <a:lvl1pPr>
              <a:defRPr sz="1600" b="1"/>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73567088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fld id="{B5DA0236-4162-409A-9317-E4F43A3D04CC}"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87183AFB-F719-4295-BCE1-C07A0F2796B8}" type="slidenum">
              <a:rPr lang="en-US"/>
              <a:pPr>
                <a:defRPr/>
              </a:pPr>
              <a:t>‹#›</a:t>
            </a:fld>
            <a:endParaRPr lang="en-US" dirty="0"/>
          </a:p>
        </p:txBody>
      </p:sp>
    </p:spTree>
    <p:extLst>
      <p:ext uri="{BB962C8B-B14F-4D97-AF65-F5344CB8AC3E}">
        <p14:creationId xmlns:p14="http://schemas.microsoft.com/office/powerpoint/2010/main" val="280261407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CF3C3F25-71CA-4072-B941-2C984223B132}"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3F27C9A0-84C9-4999-81E3-49C131222354}" type="slidenum">
              <a:rPr lang="en-US"/>
              <a:pPr>
                <a:defRPr/>
              </a:pPr>
              <a:t>‹#›</a:t>
            </a:fld>
            <a:endParaRPr lang="en-US" dirty="0"/>
          </a:p>
        </p:txBody>
      </p:sp>
    </p:spTree>
    <p:extLst>
      <p:ext uri="{BB962C8B-B14F-4D97-AF65-F5344CB8AC3E}">
        <p14:creationId xmlns:p14="http://schemas.microsoft.com/office/powerpoint/2010/main" val="363386024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fld id="{F9250486-1D2D-40D8-A91F-0A0E2544D68F}"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2EC4CB9B-81AD-4A07-A934-5D2547CCA6C7}" type="slidenum">
              <a:rPr lang="en-US"/>
              <a:pPr>
                <a:defRPr/>
              </a:pPr>
              <a:t>‹#›</a:t>
            </a:fld>
            <a:endParaRPr lang="en-US" dirty="0"/>
          </a:p>
        </p:txBody>
      </p:sp>
    </p:spTree>
    <p:extLst>
      <p:ext uri="{BB962C8B-B14F-4D97-AF65-F5344CB8AC3E}">
        <p14:creationId xmlns:p14="http://schemas.microsoft.com/office/powerpoint/2010/main" val="19881895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fld id="{3774F665-DCE2-4EE8-A866-044D81E6BF83}" type="datetime1">
              <a:rPr lang="en-US" smtClean="0"/>
              <a:t>4/10/2020</a:t>
            </a:fld>
            <a:endParaRPr lang="en-US" dirty="0"/>
          </a:p>
        </p:txBody>
      </p:sp>
      <p:sp>
        <p:nvSpPr>
          <p:cNvPr id="6" name="Rectangle 8"/>
          <p:cNvSpPr>
            <a:spLocks noGrp="1" noChangeArrowheads="1"/>
          </p:cNvSpPr>
          <p:nvPr>
            <p:ph type="ftr" sz="quarter" idx="11"/>
          </p:nvPr>
        </p:nvSpPr>
        <p:spPr>
          <a:xfrm>
            <a:off x="4116917" y="6399000"/>
            <a:ext cx="3860800" cy="457200"/>
          </a:xfrm>
        </p:spPr>
        <p:txBody>
          <a:bodyPr/>
          <a:lstStyle>
            <a:lvl1pPr>
              <a:defRPr/>
            </a:lvl1pPr>
          </a:lstStyle>
          <a:p>
            <a:endParaRPr lang="en-US" dirty="0"/>
          </a:p>
        </p:txBody>
      </p:sp>
      <p:sp>
        <p:nvSpPr>
          <p:cNvPr id="7" name="Rectangle 9"/>
          <p:cNvSpPr>
            <a:spLocks noGrp="1" noChangeArrowheads="1"/>
          </p:cNvSpPr>
          <p:nvPr>
            <p:ph type="sldNum" sz="quarter" idx="12"/>
          </p:nvPr>
        </p:nvSpPr>
        <p:spPr>
          <a:xfrm>
            <a:off x="9652000" y="6381000"/>
            <a:ext cx="2540000" cy="457200"/>
          </a:xfrm>
        </p:spPr>
        <p:txBody>
          <a:bodyPr/>
          <a:lstStyle>
            <a:lvl1pPr>
              <a:defRPr/>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412195552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fld id="{DD38C263-29C4-4A0B-BFAF-EA5A56F4E624}"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723B9106-01F6-4A64-9E09-FA635B7FB3AB}" type="slidenum">
              <a:rPr lang="en-US"/>
              <a:pPr>
                <a:defRPr/>
              </a:pPr>
              <a:t>‹#›</a:t>
            </a:fld>
            <a:endParaRPr lang="en-US" dirty="0"/>
          </a:p>
        </p:txBody>
      </p:sp>
    </p:spTree>
    <p:extLst>
      <p:ext uri="{BB962C8B-B14F-4D97-AF65-F5344CB8AC3E}">
        <p14:creationId xmlns:p14="http://schemas.microsoft.com/office/powerpoint/2010/main" val="225093785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fld id="{4C94C0FA-D3AF-4E8C-B2D9-1739025FE45E}" type="datetime1">
              <a:rPr lang="en-US" smtClean="0"/>
              <a:t>4/10/2020</a:t>
            </a:fld>
            <a:endParaRPr lang="en-US" dirty="0"/>
          </a:p>
        </p:txBody>
      </p:sp>
      <p:sp>
        <p:nvSpPr>
          <p:cNvPr id="8" name="Rectangle 8"/>
          <p:cNvSpPr>
            <a:spLocks noGrp="1" noChangeArrowheads="1"/>
          </p:cNvSpPr>
          <p:nvPr>
            <p:ph type="ftr" sz="quarter" idx="11"/>
          </p:nvPr>
        </p:nvSpPr>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p:txBody>
          <a:bodyPr/>
          <a:lstStyle>
            <a:lvl1pPr>
              <a:defRPr/>
            </a:lvl1pPr>
          </a:lstStyle>
          <a:p>
            <a:pPr>
              <a:defRPr/>
            </a:pPr>
            <a:fld id="{DCAB47C0-2A96-4351-B43A-CCA45972021A}" type="slidenum">
              <a:rPr lang="en-US"/>
              <a:pPr>
                <a:defRPr/>
              </a:pPr>
              <a:t>‹#›</a:t>
            </a:fld>
            <a:endParaRPr lang="en-US" dirty="0"/>
          </a:p>
        </p:txBody>
      </p:sp>
    </p:spTree>
    <p:extLst>
      <p:ext uri="{BB962C8B-B14F-4D97-AF65-F5344CB8AC3E}">
        <p14:creationId xmlns:p14="http://schemas.microsoft.com/office/powerpoint/2010/main" val="211543576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fld id="{529F34C5-EB1D-47D3-A5B3-0EE93FE34BE8}" type="datetime1">
              <a:rPr lang="en-US" smtClean="0"/>
              <a:t>4/10/2020</a:t>
            </a:fld>
            <a:endParaRPr lang="en-US" dirty="0"/>
          </a:p>
        </p:txBody>
      </p:sp>
      <p:sp>
        <p:nvSpPr>
          <p:cNvPr id="3" name="Rectangle 8"/>
          <p:cNvSpPr>
            <a:spLocks noGrp="1" noChangeArrowheads="1"/>
          </p:cNvSpPr>
          <p:nvPr>
            <p:ph type="ftr" sz="quarter" idx="11"/>
          </p:nvPr>
        </p:nvSpPr>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p:txBody>
          <a:bodyPr/>
          <a:lstStyle>
            <a:lvl1pPr>
              <a:defRPr/>
            </a:lvl1pPr>
          </a:lstStyle>
          <a:p>
            <a:pPr>
              <a:defRPr/>
            </a:pPr>
            <a:fld id="{8BAB4E6C-8CFC-4FE1-AEF6-C2068F9FC09A}" type="slidenum">
              <a:rPr lang="en-US"/>
              <a:pPr>
                <a:defRPr/>
              </a:pPr>
              <a:t>‹#›</a:t>
            </a:fld>
            <a:endParaRPr lang="en-US" dirty="0"/>
          </a:p>
        </p:txBody>
      </p:sp>
    </p:spTree>
    <p:extLst>
      <p:ext uri="{BB962C8B-B14F-4D97-AF65-F5344CB8AC3E}">
        <p14:creationId xmlns:p14="http://schemas.microsoft.com/office/powerpoint/2010/main" val="182260853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7C2634CA-D02F-4588-AE80-9C6547054C66}"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16100C56-7F8C-4DDD-8FAC-9AECAB096D00}" type="slidenum">
              <a:rPr lang="en-US"/>
              <a:pPr>
                <a:defRPr/>
              </a:pPr>
              <a:t>‹#›</a:t>
            </a:fld>
            <a:endParaRPr lang="en-US" dirty="0"/>
          </a:p>
        </p:txBody>
      </p:sp>
    </p:spTree>
    <p:extLst>
      <p:ext uri="{BB962C8B-B14F-4D97-AF65-F5344CB8AC3E}">
        <p14:creationId xmlns:p14="http://schemas.microsoft.com/office/powerpoint/2010/main" val="35988338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p:txBody>
          <a:bodyPr/>
          <a:lstStyle>
            <a:lvl1pPr>
              <a:defRPr/>
            </a:lvl1pPr>
          </a:lstStyle>
          <a:p>
            <a:pPr>
              <a:defRPr/>
            </a:pPr>
            <a:fld id="{3B3A968D-763B-4AF4-9F3A-E0AE371FA4E3}" type="datetime1">
              <a:rPr lang="en-US" smtClean="0"/>
              <a:t>4/10/2020</a:t>
            </a:fld>
            <a:endParaRPr lang="en-US" dirty="0"/>
          </a:p>
        </p:txBody>
      </p:sp>
      <p:sp>
        <p:nvSpPr>
          <p:cNvPr id="6" name="Rectangle 8"/>
          <p:cNvSpPr>
            <a:spLocks noGrp="1" noChangeArrowheads="1"/>
          </p:cNvSpPr>
          <p:nvPr>
            <p:ph type="ftr" sz="quarter" idx="11"/>
          </p:nvPr>
        </p:nvSpPr>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p:txBody>
          <a:bodyPr/>
          <a:lstStyle>
            <a:lvl1pPr>
              <a:defRPr/>
            </a:lvl1pPr>
          </a:lstStyle>
          <a:p>
            <a:pPr>
              <a:defRPr/>
            </a:pPr>
            <a:fld id="{384A9AF4-6A55-441B-9796-E22C2B795A3A}" type="slidenum">
              <a:rPr lang="en-US"/>
              <a:pPr>
                <a:defRPr/>
              </a:pPr>
              <a:t>‹#›</a:t>
            </a:fld>
            <a:endParaRPr lang="en-US" dirty="0"/>
          </a:p>
        </p:txBody>
      </p:sp>
    </p:spTree>
    <p:extLst>
      <p:ext uri="{BB962C8B-B14F-4D97-AF65-F5344CB8AC3E}">
        <p14:creationId xmlns:p14="http://schemas.microsoft.com/office/powerpoint/2010/main" val="4031078111"/>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4C05DF10-A555-4CB1-A373-76F845488EEF}"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E8AF3D1B-7837-4BA6-BA81-925984A5F059}" type="slidenum">
              <a:rPr lang="en-US"/>
              <a:pPr>
                <a:defRPr/>
              </a:pPr>
              <a:t>‹#›</a:t>
            </a:fld>
            <a:endParaRPr lang="en-US" dirty="0"/>
          </a:p>
        </p:txBody>
      </p:sp>
    </p:spTree>
    <p:extLst>
      <p:ext uri="{BB962C8B-B14F-4D97-AF65-F5344CB8AC3E}">
        <p14:creationId xmlns:p14="http://schemas.microsoft.com/office/powerpoint/2010/main" val="28943545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fld id="{13740238-4334-48DD-9901-C5DBD2A6544B}"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5715C344-C0DA-490D-A0AE-68B06C78F8A5}" type="slidenum">
              <a:rPr lang="en-US"/>
              <a:pPr>
                <a:defRPr/>
              </a:pPr>
              <a:t>‹#›</a:t>
            </a:fld>
            <a:endParaRPr lang="en-US" dirty="0"/>
          </a:p>
        </p:txBody>
      </p:sp>
    </p:spTree>
    <p:extLst>
      <p:ext uri="{BB962C8B-B14F-4D97-AF65-F5344CB8AC3E}">
        <p14:creationId xmlns:p14="http://schemas.microsoft.com/office/powerpoint/2010/main" val="294572728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fld id="{ED6DB26A-AA24-465F-9EE9-77D3C168B0B4}" type="datetime1">
              <a:rPr lang="en-US" smtClean="0"/>
              <a:t>4/10/2020</a:t>
            </a:fld>
            <a:endParaRPr lang="en-US" dirty="0"/>
          </a:p>
        </p:txBody>
      </p:sp>
      <p:sp>
        <p:nvSpPr>
          <p:cNvPr id="4" name="Rectangle 8"/>
          <p:cNvSpPr>
            <a:spLocks noGrp="1" noChangeArrowheads="1"/>
          </p:cNvSpPr>
          <p:nvPr>
            <p:ph type="ftr" sz="quarter" idx="11"/>
          </p:nvPr>
        </p:nvSpPr>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p:txBody>
          <a:bodyPr/>
          <a:lstStyle>
            <a:lvl1pPr>
              <a:defRPr/>
            </a:lvl1pPr>
          </a:lstStyle>
          <a:p>
            <a:pPr>
              <a:defRPr/>
            </a:pPr>
            <a:fld id="{5C49BEA6-D7A9-4FF2-A35D-520C377661DF}" type="slidenum">
              <a:rPr lang="en-US"/>
              <a:pPr>
                <a:defRPr/>
              </a:pPr>
              <a:t>‹#›</a:t>
            </a:fld>
            <a:endParaRPr lang="en-US" dirty="0"/>
          </a:p>
        </p:txBody>
      </p:sp>
    </p:spTree>
    <p:extLst>
      <p:ext uri="{BB962C8B-B14F-4D97-AF65-F5344CB8AC3E}">
        <p14:creationId xmlns:p14="http://schemas.microsoft.com/office/powerpoint/2010/main" val="69324320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6" name="Rectangle 9"/>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8564" name="Rectangle 4"/>
          <p:cNvSpPr>
            <a:spLocks noGrp="1" noChangeArrowheads="1"/>
          </p:cNvSpPr>
          <p:nvPr>
            <p:ph type="ctrTitle" sz="quarter"/>
          </p:nvPr>
        </p:nvSpPr>
        <p:spPr>
          <a:xfrm>
            <a:off x="914400" y="2286000"/>
            <a:ext cx="10363200" cy="1143000"/>
          </a:xfrm>
          <a:effectLst/>
        </p:spPr>
        <p:txBody>
          <a:bodyPr/>
          <a:lstStyle>
            <a:lvl1pPr>
              <a:defRPr/>
            </a:lvl1pPr>
          </a:lstStyle>
          <a:p>
            <a:r>
              <a:rPr lang="en-US"/>
              <a:t>Click to edit Master title style</a:t>
            </a:r>
          </a:p>
        </p:txBody>
      </p:sp>
      <p:sp>
        <p:nvSpPr>
          <p:cNvPr id="578565"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fld id="{6FAB86F3-2055-48C4-8DDE-2861D389E648}" type="datetime1">
              <a:rPr lang="en-US" smtClean="0"/>
              <a:t>4/10/2020</a:t>
            </a:fld>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A2A7E4C6-779F-43B2-829A-76455731DEB6}" type="slidenum">
              <a:rPr lang="en-US"/>
              <a:pPr>
                <a:defRPr/>
              </a:pPr>
              <a:t>‹#›</a:t>
            </a:fld>
            <a:endParaRPr lang="en-US" dirty="0"/>
          </a:p>
        </p:txBody>
      </p:sp>
    </p:spTree>
    <p:extLst>
      <p:ext uri="{BB962C8B-B14F-4D97-AF65-F5344CB8AC3E}">
        <p14:creationId xmlns:p14="http://schemas.microsoft.com/office/powerpoint/2010/main" val="171087338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p:txBody>
          <a:bodyPr/>
          <a:lstStyle>
            <a:lvl1pPr>
              <a:defRPr/>
            </a:lvl1pPr>
          </a:lstStyle>
          <a:p>
            <a:pPr>
              <a:defRPr/>
            </a:pPr>
            <a:fld id="{3D42B646-8717-427D-B8BB-DC660164C921}" type="datetime1">
              <a:rPr lang="en-US" smtClean="0"/>
              <a:t>4/10/2020</a:t>
            </a:fld>
            <a:endParaRPr lang="en-US" dirty="0"/>
          </a:p>
        </p:txBody>
      </p:sp>
      <p:sp>
        <p:nvSpPr>
          <p:cNvPr id="5" name="Rectangle 8"/>
          <p:cNvSpPr>
            <a:spLocks noGrp="1" noChangeArrowheads="1"/>
          </p:cNvSpPr>
          <p:nvPr>
            <p:ph type="ftr" sz="quarter" idx="11"/>
          </p:nvPr>
        </p:nvSpPr>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p:txBody>
          <a:bodyPr/>
          <a:lstStyle>
            <a:lvl1pPr>
              <a:defRPr/>
            </a:lvl1pPr>
          </a:lstStyle>
          <a:p>
            <a:pPr>
              <a:defRPr/>
            </a:pPr>
            <a:fld id="{992A402A-A75D-4618-A8AB-C7F9BA9BA818}" type="slidenum">
              <a:rPr lang="en-US"/>
              <a:pPr>
                <a:defRPr/>
              </a:pPr>
              <a:t>‹#›</a:t>
            </a:fld>
            <a:endParaRPr lang="en-US" dirty="0"/>
          </a:p>
        </p:txBody>
      </p:sp>
    </p:spTree>
    <p:extLst>
      <p:ext uri="{BB962C8B-B14F-4D97-AF65-F5344CB8AC3E}">
        <p14:creationId xmlns:p14="http://schemas.microsoft.com/office/powerpoint/2010/main" val="27505603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10.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theme" Target="../theme/theme11.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2.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5.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6.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7.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8.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9.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theme" Target="../theme/theme20.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theme" Target="../theme/theme21.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22.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5.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7.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9.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1800" dirty="0"/>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1800" dirty="0"/>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1800" dirty="0"/>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3078"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vl1pPr>
          </a:lstStyle>
          <a:p>
            <a:fld id="{8707B840-D849-4ADC-9AB5-37281D284B4E}" type="datetime1">
              <a:rPr lang="en-US" smtClean="0"/>
              <a:t>4/10/2020</a:t>
            </a:fld>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endParaRPr lang="en-US" dirty="0"/>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2208471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eaLnBrk="1" fontAlgn="base" hangingPunct="1">
        <a:spcBef>
          <a:spcPct val="0"/>
        </a:spcBef>
        <a:spcAft>
          <a:spcPct val="0"/>
        </a:spcAft>
        <a:defRPr kumimoji="1" lang="en-US" sz="4400" b="1" kern="1200" dirty="0">
          <a:solidFill>
            <a:srgbClr val="FFFF66"/>
          </a:solidFill>
          <a:latin typeface="Arial" charset="0"/>
          <a:ea typeface="+mn-ea"/>
          <a:cs typeface="+mn-cs"/>
        </a:defRPr>
      </a:lvl1pPr>
      <a:lvl2pPr algn="ctr" rtl="0" eaLnBrk="1" fontAlgn="base" hangingPunct="1">
        <a:spcBef>
          <a:spcPct val="0"/>
        </a:spcBef>
        <a:spcAft>
          <a:spcPct val="0"/>
        </a:spcAft>
        <a:defRPr kumimoji="1" sz="4400" b="1">
          <a:solidFill>
            <a:srgbClr val="FFFF66"/>
          </a:solidFill>
          <a:latin typeface="Arial" charset="0"/>
        </a:defRPr>
      </a:lvl2pPr>
      <a:lvl3pPr algn="ctr" rtl="0" eaLnBrk="1" fontAlgn="base" hangingPunct="1">
        <a:spcBef>
          <a:spcPct val="0"/>
        </a:spcBef>
        <a:spcAft>
          <a:spcPct val="0"/>
        </a:spcAft>
        <a:defRPr kumimoji="1" sz="4400" b="1">
          <a:solidFill>
            <a:srgbClr val="FFFF66"/>
          </a:solidFill>
          <a:latin typeface="Arial" charset="0"/>
        </a:defRPr>
      </a:lvl3pPr>
      <a:lvl4pPr algn="ctr" rtl="0" eaLnBrk="1" fontAlgn="base" hangingPunct="1">
        <a:spcBef>
          <a:spcPct val="0"/>
        </a:spcBef>
        <a:spcAft>
          <a:spcPct val="0"/>
        </a:spcAft>
        <a:defRPr kumimoji="1" sz="4400" b="1">
          <a:solidFill>
            <a:srgbClr val="FFFF66"/>
          </a:solidFill>
          <a:latin typeface="Arial" charset="0"/>
        </a:defRPr>
      </a:lvl4pPr>
      <a:lvl5pPr algn="ctr" rtl="0" eaLnBrk="1" fontAlgn="base" hangingPunct="1">
        <a:spcBef>
          <a:spcPct val="0"/>
        </a:spcBef>
        <a:spcAft>
          <a:spcPct val="0"/>
        </a:spcAft>
        <a:defRPr kumimoji="1" sz="4400" b="1">
          <a:solidFill>
            <a:srgbClr val="FFFF66"/>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8"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fld id="{DC461AE9-02CF-440A-8740-EB3A6EB3FF97}" type="datetime1">
              <a:rPr lang="en-US" smtClean="0"/>
              <a:t>4/10/2020</a:t>
            </a:fld>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endParaRPr lang="en-US" dirty="0"/>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pPr>
              <a:defRPr/>
            </a:pPr>
            <a:fld id="{A6A1074A-2FE8-4BEA-947A-AE059AF34320}" type="slidenum">
              <a:rPr lang="en-US"/>
              <a:pPr>
                <a:defRPr/>
              </a:pPr>
              <a:t>‹#›</a:t>
            </a:fld>
            <a:endParaRPr lang="en-US" dirty="0"/>
          </a:p>
        </p:txBody>
      </p:sp>
    </p:spTree>
    <p:extLst>
      <p:ext uri="{BB962C8B-B14F-4D97-AF65-F5344CB8AC3E}">
        <p14:creationId xmlns:p14="http://schemas.microsoft.com/office/powerpoint/2010/main" val="1743577120"/>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900"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4342"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fld id="{B39DF346-318A-47AB-9EE4-B77BB636C03A}" type="datetime1">
              <a:rPr lang="en-US" smtClean="0"/>
              <a:t>4/10/2020</a:t>
            </a:fld>
            <a:endParaRPr lang="en-US" dirty="0"/>
          </a:p>
        </p:txBody>
      </p:sp>
      <p:sp>
        <p:nvSpPr>
          <p:cNvPr id="577544" name="Rectangle 8"/>
          <p:cNvSpPr>
            <a:spLocks noGrp="1" noChangeArrowheads="1"/>
          </p:cNvSpPr>
          <p:nvPr>
            <p:ph type="ftr" sz="quarter" idx="3"/>
          </p:nvPr>
        </p:nvSpPr>
        <p:spPr bwMode="auto">
          <a:xfrm>
            <a:off x="4165600" y="64008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endParaRPr lang="en-US" dirty="0"/>
          </a:p>
        </p:txBody>
      </p:sp>
      <p:sp>
        <p:nvSpPr>
          <p:cNvPr id="577545" name="Rectangle 9"/>
          <p:cNvSpPr>
            <a:spLocks noGrp="1" noChangeArrowheads="1"/>
          </p:cNvSpPr>
          <p:nvPr>
            <p:ph type="sldNum" sz="quarter" idx="4"/>
          </p:nvPr>
        </p:nvSpPr>
        <p:spPr bwMode="auto">
          <a:xfrm>
            <a:off x="9652000" y="64008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600" b="1">
                <a:solidFill>
                  <a:srgbClr val="FFFFFF"/>
                </a:solidFill>
              </a:defRPr>
            </a:lvl1pPr>
          </a:lstStyle>
          <a:p>
            <a:pPr>
              <a:defRPr/>
            </a:pPr>
            <a:fld id="{12273452-44C5-4023-9122-5B9C3E01E461}" type="slidenum">
              <a:rPr lang="en-US" smtClean="0"/>
              <a:pPr>
                <a:defRPr/>
              </a:pPr>
              <a:t>‹#›</a:t>
            </a:fld>
            <a:endParaRPr lang="en-US" dirty="0"/>
          </a:p>
        </p:txBody>
      </p:sp>
    </p:spTree>
    <p:extLst>
      <p:ext uri="{BB962C8B-B14F-4D97-AF65-F5344CB8AC3E}">
        <p14:creationId xmlns:p14="http://schemas.microsoft.com/office/powerpoint/2010/main" val="3125739810"/>
      </p:ext>
    </p:extLst>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3078"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vl1pPr>
          </a:lstStyle>
          <a:p>
            <a:fld id="{8707B840-D849-4ADC-9AB5-37281D284B4E}" type="datetime1">
              <a:rPr lang="en-US" smtClean="0"/>
              <a:t>4/10/2020</a:t>
            </a:fld>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endParaRPr lang="en-US" dirty="0"/>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fld id="{8B2BE973-1D69-4778-9315-A560CB8C89E4}" type="slidenum">
              <a:rPr lang="en-US" smtClean="0"/>
              <a:t>‹#›</a:t>
            </a:fld>
            <a:endParaRPr lang="en-US" dirty="0"/>
          </a:p>
        </p:txBody>
      </p:sp>
    </p:spTree>
    <p:extLst>
      <p:ext uri="{BB962C8B-B14F-4D97-AF65-F5344CB8AC3E}">
        <p14:creationId xmlns:p14="http://schemas.microsoft.com/office/powerpoint/2010/main" val="1644631953"/>
      </p:ext>
    </p:extLst>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hf hdr="0" ftr="0" dt="0"/>
  <p:txStyles>
    <p:titleStyle>
      <a:lvl1pPr algn="ctr" rtl="0" eaLnBrk="1" fontAlgn="base" hangingPunct="1">
        <a:spcBef>
          <a:spcPct val="0"/>
        </a:spcBef>
        <a:spcAft>
          <a:spcPct val="0"/>
        </a:spcAft>
        <a:defRPr kumimoji="1" lang="en-US" sz="4400" b="1" kern="1200" dirty="0">
          <a:solidFill>
            <a:srgbClr val="FFFF66"/>
          </a:solidFill>
          <a:latin typeface="Arial" charset="0"/>
          <a:ea typeface="+mn-ea"/>
          <a:cs typeface="+mn-cs"/>
        </a:defRPr>
      </a:lvl1pPr>
      <a:lvl2pPr algn="ctr" rtl="0" eaLnBrk="1" fontAlgn="base" hangingPunct="1">
        <a:spcBef>
          <a:spcPct val="0"/>
        </a:spcBef>
        <a:spcAft>
          <a:spcPct val="0"/>
        </a:spcAft>
        <a:defRPr kumimoji="1" sz="4400" b="1">
          <a:solidFill>
            <a:srgbClr val="FFFF66"/>
          </a:solidFill>
          <a:latin typeface="Arial" charset="0"/>
        </a:defRPr>
      </a:lvl2pPr>
      <a:lvl3pPr algn="ctr" rtl="0" eaLnBrk="1" fontAlgn="base" hangingPunct="1">
        <a:spcBef>
          <a:spcPct val="0"/>
        </a:spcBef>
        <a:spcAft>
          <a:spcPct val="0"/>
        </a:spcAft>
        <a:defRPr kumimoji="1" sz="4400" b="1">
          <a:solidFill>
            <a:srgbClr val="FFFF66"/>
          </a:solidFill>
          <a:latin typeface="Arial" charset="0"/>
        </a:defRPr>
      </a:lvl3pPr>
      <a:lvl4pPr algn="ctr" rtl="0" eaLnBrk="1" fontAlgn="base" hangingPunct="1">
        <a:spcBef>
          <a:spcPct val="0"/>
        </a:spcBef>
        <a:spcAft>
          <a:spcPct val="0"/>
        </a:spcAft>
        <a:defRPr kumimoji="1" sz="4400" b="1">
          <a:solidFill>
            <a:srgbClr val="FFFF66"/>
          </a:solidFill>
          <a:latin typeface="Arial" charset="0"/>
        </a:defRPr>
      </a:lvl4pPr>
      <a:lvl5pPr algn="ctr" rtl="0" eaLnBrk="1" fontAlgn="base" hangingPunct="1">
        <a:spcBef>
          <a:spcPct val="0"/>
        </a:spcBef>
        <a:spcAft>
          <a:spcPct val="0"/>
        </a:spcAft>
        <a:defRPr kumimoji="1" sz="4400" b="1">
          <a:solidFill>
            <a:srgbClr val="FFFF66"/>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117189" name="Rectangle 5"/>
          <p:cNvSpPr>
            <a:spLocks noGrp="1" noChangeArrowheads="1"/>
          </p:cNvSpPr>
          <p:nvPr>
            <p:ph type="title"/>
          </p:nvPr>
        </p:nvSpPr>
        <p:spPr bwMode="auto">
          <a:xfrm>
            <a:off x="914400" y="381000"/>
            <a:ext cx="10363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4099"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6"/>
          <p:cNvSpPr>
            <a:spLocks noGrp="1" noChangeArrowheads="1"/>
          </p:cNvSpPr>
          <p:nvPr>
            <p:ph type="dt" sz="quarter" idx="2"/>
          </p:nvPr>
        </p:nvSpPr>
        <p:spPr bwMode="auto">
          <a:xfrm>
            <a:off x="914400" y="6172200"/>
            <a:ext cx="25400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eaLnBrk="0" hangingPunct="0">
              <a:defRPr sz="1400"/>
            </a:lvl1pPr>
          </a:lstStyle>
          <a:p>
            <a:pPr>
              <a:defRPr/>
            </a:pPr>
            <a:endParaRPr lang="en-US" dirty="0"/>
          </a:p>
        </p:txBody>
      </p:sp>
      <p:sp>
        <p:nvSpPr>
          <p:cNvPr id="14" name="Rectangle 7"/>
          <p:cNvSpPr>
            <a:spLocks noGrp="1" noChangeArrowheads="1"/>
          </p:cNvSpPr>
          <p:nvPr>
            <p:ph type="ftr" sz="quarter" idx="3"/>
          </p:nvPr>
        </p:nvSpPr>
        <p:spPr bwMode="auto">
          <a:xfrm>
            <a:off x="4165600" y="6400800"/>
            <a:ext cx="38608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r>
              <a:rPr lang="en-US" dirty="0"/>
              <a:t>Receiver Configuration</a:t>
            </a:r>
          </a:p>
        </p:txBody>
      </p:sp>
      <p:sp>
        <p:nvSpPr>
          <p:cNvPr id="15" name="Rectangle 8"/>
          <p:cNvSpPr>
            <a:spLocks noGrp="1" noChangeArrowheads="1"/>
          </p:cNvSpPr>
          <p:nvPr>
            <p:ph type="sldNum" sz="quarter" idx="4"/>
          </p:nvPr>
        </p:nvSpPr>
        <p:spPr bwMode="auto">
          <a:xfrm>
            <a:off x="9652000" y="6400800"/>
            <a:ext cx="25400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algn="r" eaLnBrk="0" hangingPunct="0">
              <a:defRPr sz="1600" b="1"/>
            </a:lvl1pPr>
          </a:lstStyle>
          <a:p>
            <a:pPr>
              <a:defRPr/>
            </a:pPr>
            <a:fld id="{CB3C6692-B706-4314-AAA9-4EC997D9FB8D}" type="slidenum">
              <a:rPr lang="en-US" smtClean="0"/>
              <a:pPr>
                <a:defRPr/>
              </a:pPr>
              <a:t>‹#›</a:t>
            </a:fld>
            <a:endParaRPr lang="en-US" dirty="0"/>
          </a:p>
        </p:txBody>
      </p:sp>
    </p:spTree>
    <p:extLst>
      <p:ext uri="{BB962C8B-B14F-4D97-AF65-F5344CB8AC3E}">
        <p14:creationId xmlns:p14="http://schemas.microsoft.com/office/powerpoint/2010/main" val="2466577583"/>
      </p:ext>
    </p:extLst>
  </p:cSld>
  <p:clrMap bg1="dk2" tx1="lt1" bg2="dk1" tx2="lt2" accent1="accent1" accent2="accent2" accent3="accent3" accent4="accent4" accent5="accent5" accent6="accent6" hlink="hlink" folHlink="folHlink"/>
  <p:sldLayoutIdLst>
    <p:sldLayoutId id="2147483789" r:id="rId1"/>
    <p:sldLayoutId id="2147483894" r:id="rId2"/>
    <p:sldLayoutId id="2147483895" r:id="rId3"/>
  </p:sldLayoutIdLst>
  <p:hf hdr="0" ftr="0" dt="0"/>
  <p:txStyles>
    <p:titleStyle>
      <a:lvl1pPr algn="ctr" rtl="0" eaLnBrk="1" fontAlgn="base" hangingPunct="1">
        <a:spcBef>
          <a:spcPct val="0"/>
        </a:spcBef>
        <a:spcAft>
          <a:spcPct val="0"/>
        </a:spcAft>
        <a:defRPr kumimoji="1" lang="en-US" sz="4400" b="1" kern="1200" dirty="0">
          <a:solidFill>
            <a:srgbClr val="FFFF66"/>
          </a:solidFill>
          <a:effectLst>
            <a:outerShdw dist="101600" dir="3600000" algn="tl" rotWithShape="0">
              <a:prstClr val="black"/>
            </a:outerShdw>
          </a:effectLst>
          <a:latin typeface="Arial" charset="0"/>
          <a:ea typeface="+mn-ea"/>
          <a:cs typeface="+mn-cs"/>
        </a:defRPr>
      </a:lvl1pPr>
      <a:lvl2pPr algn="ctr" rtl="0" eaLnBrk="1" fontAlgn="base" hangingPunct="1">
        <a:spcBef>
          <a:spcPct val="0"/>
        </a:spcBef>
        <a:spcAft>
          <a:spcPct val="0"/>
        </a:spcAft>
        <a:defRPr kumimoji="1" sz="4400" b="1">
          <a:solidFill>
            <a:srgbClr val="FFFF66"/>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kumimoji="1" sz="4400" b="1">
          <a:solidFill>
            <a:srgbClr val="FFFF66"/>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kumimoji="1" sz="4400" b="1">
          <a:solidFill>
            <a:srgbClr val="FFFF66"/>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kumimoji="1" sz="4400" b="1">
          <a:solidFill>
            <a:srgbClr val="FFFF66"/>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kumimoji="1" sz="44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kumimoji="1" sz="44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kumimoji="1" sz="44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kumimoji="1" sz="4400" b="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Arial" pitchFamily="34" charset="0"/>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Arial" pitchFamily="34" charset="0"/>
        </a:defRPr>
      </a:lvl3pPr>
      <a:lvl4pPr marL="1600200" indent="-228600" algn="l" rtl="0" eaLnBrk="1" fontAlgn="base" hangingPunct="1">
        <a:spcBef>
          <a:spcPct val="20000"/>
        </a:spcBef>
        <a:spcAft>
          <a:spcPct val="0"/>
        </a:spcAft>
        <a:buChar char="–"/>
        <a:defRPr kumimoji="1" sz="2000" b="1">
          <a:solidFill>
            <a:schemeClr val="tx1"/>
          </a:solidFill>
          <a:latin typeface="Arial" pitchFamily="34" charset="0"/>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Arial" pitchFamily="34" charset="0"/>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6"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endParaRPr lang="en-US" dirty="0"/>
          </a:p>
        </p:txBody>
      </p:sp>
      <p:sp>
        <p:nvSpPr>
          <p:cNvPr id="577544" name="Rectangle 8"/>
          <p:cNvSpPr>
            <a:spLocks noGrp="1" noChangeArrowheads="1"/>
          </p:cNvSpPr>
          <p:nvPr>
            <p:ph type="ftr" sz="quarter" idx="3"/>
          </p:nvPr>
        </p:nvSpPr>
        <p:spPr bwMode="auto">
          <a:xfrm>
            <a:off x="4165600" y="6399213"/>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r>
              <a:rPr lang="en-US" dirty="0"/>
              <a:t>Receiver Configuration</a:t>
            </a:r>
          </a:p>
        </p:txBody>
      </p:sp>
      <p:sp>
        <p:nvSpPr>
          <p:cNvPr id="577545" name="Rectangle 9"/>
          <p:cNvSpPr>
            <a:spLocks noGrp="1" noChangeArrowheads="1"/>
          </p:cNvSpPr>
          <p:nvPr>
            <p:ph type="sldNum" sz="quarter" idx="4"/>
          </p:nvPr>
        </p:nvSpPr>
        <p:spPr bwMode="auto">
          <a:xfrm>
            <a:off x="9652000" y="63810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600" b="1">
                <a:solidFill>
                  <a:srgbClr val="FFFFFF"/>
                </a:solidFill>
              </a:defRPr>
            </a:lvl1pPr>
          </a:lstStyle>
          <a:p>
            <a:pPr>
              <a:defRPr/>
            </a:pPr>
            <a:fld id="{A55BC265-D909-43FC-B412-5F88AF8BE800}" type="slidenum">
              <a:rPr lang="en-US" smtClean="0"/>
              <a:pPr>
                <a:defRPr/>
              </a:pPr>
              <a:t>‹#›</a:t>
            </a:fld>
            <a:endParaRPr lang="en-US" dirty="0"/>
          </a:p>
        </p:txBody>
      </p:sp>
    </p:spTree>
    <p:extLst>
      <p:ext uri="{BB962C8B-B14F-4D97-AF65-F5344CB8AC3E}">
        <p14:creationId xmlns:p14="http://schemas.microsoft.com/office/powerpoint/2010/main" val="2861978133"/>
      </p:ext>
    </p:extLst>
  </p:cSld>
  <p:clrMap bg1="dk2" tx1="lt1" bg2="dk1"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50"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r>
              <a:rPr lang="en-US" dirty="0"/>
              <a:t>Receiver Configuration</a:t>
            </a:r>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pPr>
              <a:defRPr/>
            </a:pPr>
            <a:fld id="{C5E45D7C-3966-4B9B-8C2C-4F55F7D38778}" type="slidenum">
              <a:rPr lang="en-US"/>
              <a:pPr>
                <a:defRPr/>
              </a:pPr>
              <a:t>‹#›</a:t>
            </a:fld>
            <a:endParaRPr lang="en-US" dirty="0"/>
          </a:p>
        </p:txBody>
      </p:sp>
    </p:spTree>
    <p:extLst>
      <p:ext uri="{BB962C8B-B14F-4D97-AF65-F5344CB8AC3E}">
        <p14:creationId xmlns:p14="http://schemas.microsoft.com/office/powerpoint/2010/main" val="4063752153"/>
      </p:ext>
    </p:extLst>
  </p:cSld>
  <p:clrMap bg1="dk2" tx1="lt1" bg2="dk1"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96"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174"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endParaRPr lang="en-US" dirty="0"/>
          </a:p>
        </p:txBody>
      </p:sp>
      <p:sp>
        <p:nvSpPr>
          <p:cNvPr id="577544" name="Rectangle 8"/>
          <p:cNvSpPr>
            <a:spLocks noGrp="1" noChangeArrowheads="1"/>
          </p:cNvSpPr>
          <p:nvPr>
            <p:ph type="ftr" sz="quarter" idx="3"/>
          </p:nvPr>
        </p:nvSpPr>
        <p:spPr bwMode="auto">
          <a:xfrm>
            <a:off x="4165600" y="6390213"/>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r>
              <a:rPr lang="en-US" dirty="0"/>
              <a:t>Receiver Configuration</a:t>
            </a:r>
          </a:p>
        </p:txBody>
      </p:sp>
      <p:sp>
        <p:nvSpPr>
          <p:cNvPr id="577545" name="Rectangle 9"/>
          <p:cNvSpPr>
            <a:spLocks noGrp="1" noChangeArrowheads="1"/>
          </p:cNvSpPr>
          <p:nvPr>
            <p:ph type="sldNum" sz="quarter" idx="4"/>
          </p:nvPr>
        </p:nvSpPr>
        <p:spPr bwMode="auto">
          <a:xfrm>
            <a:off x="9649884" y="63902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600" b="1">
                <a:solidFill>
                  <a:srgbClr val="FFFFFF"/>
                </a:solidFill>
              </a:defRPr>
            </a:lvl1pPr>
          </a:lstStyle>
          <a:p>
            <a:pPr>
              <a:defRPr/>
            </a:pPr>
            <a:fld id="{7FFBC85B-1A3B-4DB5-AA4C-198444356F1C}" type="slidenum">
              <a:rPr lang="en-US" smtClean="0"/>
              <a:pPr>
                <a:defRPr/>
              </a:pPr>
              <a:t>‹#›</a:t>
            </a:fld>
            <a:endParaRPr lang="en-US" dirty="0"/>
          </a:p>
        </p:txBody>
      </p:sp>
    </p:spTree>
    <p:extLst>
      <p:ext uri="{BB962C8B-B14F-4D97-AF65-F5344CB8AC3E}">
        <p14:creationId xmlns:p14="http://schemas.microsoft.com/office/powerpoint/2010/main" val="315883654"/>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97"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198"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endParaRPr lang="en-US" dirty="0"/>
          </a:p>
        </p:txBody>
      </p:sp>
      <p:sp>
        <p:nvSpPr>
          <p:cNvPr id="577544" name="Rectangle 8"/>
          <p:cNvSpPr>
            <a:spLocks noGrp="1" noChangeArrowheads="1"/>
          </p:cNvSpPr>
          <p:nvPr>
            <p:ph type="ftr" sz="quarter" idx="3"/>
          </p:nvPr>
        </p:nvSpPr>
        <p:spPr bwMode="auto">
          <a:xfrm>
            <a:off x="4165600" y="63738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r>
              <a:rPr lang="en-US" dirty="0"/>
              <a:t>Receiver Configuration</a:t>
            </a:r>
          </a:p>
        </p:txBody>
      </p:sp>
      <p:sp>
        <p:nvSpPr>
          <p:cNvPr id="577545" name="Rectangle 9"/>
          <p:cNvSpPr>
            <a:spLocks noGrp="1" noChangeArrowheads="1"/>
          </p:cNvSpPr>
          <p:nvPr>
            <p:ph type="sldNum" sz="quarter" idx="4"/>
          </p:nvPr>
        </p:nvSpPr>
        <p:spPr bwMode="auto">
          <a:xfrm>
            <a:off x="9649884" y="63992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600" b="1">
                <a:solidFill>
                  <a:srgbClr val="FFFFFF"/>
                </a:solidFill>
              </a:defRPr>
            </a:lvl1pPr>
          </a:lstStyle>
          <a:p>
            <a:pPr>
              <a:defRPr/>
            </a:pPr>
            <a:fld id="{1D4C29D3-CD41-4ECD-9E23-889E44EAD66E}" type="slidenum">
              <a:rPr lang="en-US" smtClean="0"/>
              <a:pPr>
                <a:defRPr/>
              </a:pPr>
              <a:t>‹#›</a:t>
            </a:fld>
            <a:endParaRPr lang="en-US" dirty="0"/>
          </a:p>
        </p:txBody>
      </p:sp>
    </p:spTree>
    <p:extLst>
      <p:ext uri="{BB962C8B-B14F-4D97-AF65-F5344CB8AC3E}">
        <p14:creationId xmlns:p14="http://schemas.microsoft.com/office/powerpoint/2010/main" val="2466700487"/>
      </p:ext>
    </p:extLst>
  </p:cSld>
  <p:clrMap bg1="dk2" tx1="lt1" bg2="dk1"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9222"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r>
              <a:rPr lang="en-US" dirty="0"/>
              <a:t>Receiver Configuration</a:t>
            </a:r>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pPr>
              <a:defRPr/>
            </a:pPr>
            <a:fld id="{32ADEAE6-1371-43B1-8BD0-77A23C6A88AC}" type="slidenum">
              <a:rPr lang="en-US"/>
              <a:pPr>
                <a:defRPr/>
              </a:pPr>
              <a:t>‹#›</a:t>
            </a:fld>
            <a:endParaRPr lang="en-US" dirty="0"/>
          </a:p>
        </p:txBody>
      </p:sp>
    </p:spTree>
    <p:extLst>
      <p:ext uri="{BB962C8B-B14F-4D97-AF65-F5344CB8AC3E}">
        <p14:creationId xmlns:p14="http://schemas.microsoft.com/office/powerpoint/2010/main" val="3158184351"/>
      </p:ext>
    </p:extLst>
  </p:cSld>
  <p:clrMap bg1="dk2" tx1="lt1" bg2="dk1"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98"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6"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r>
              <a:rPr lang="en-US" dirty="0"/>
              <a:t>Receiver Configuration</a:t>
            </a:r>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pPr>
              <a:defRPr/>
            </a:pPr>
            <a:fld id="{32D4545D-04ED-4247-9137-40FF7807328A}" type="slidenum">
              <a:rPr lang="en-US"/>
              <a:pPr>
                <a:defRPr/>
              </a:pPr>
              <a:t>‹#›</a:t>
            </a:fld>
            <a:endParaRPr lang="en-US" dirty="0"/>
          </a:p>
        </p:txBody>
      </p:sp>
    </p:spTree>
    <p:extLst>
      <p:ext uri="{BB962C8B-B14F-4D97-AF65-F5344CB8AC3E}">
        <p14:creationId xmlns:p14="http://schemas.microsoft.com/office/powerpoint/2010/main" val="857627578"/>
      </p:ext>
    </p:extLst>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117189" name="Rectangle 5"/>
          <p:cNvSpPr>
            <a:spLocks noGrp="1" noChangeArrowheads="1"/>
          </p:cNvSpPr>
          <p:nvPr>
            <p:ph type="title"/>
          </p:nvPr>
        </p:nvSpPr>
        <p:spPr bwMode="auto">
          <a:xfrm>
            <a:off x="914400" y="381000"/>
            <a:ext cx="10363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4099"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6"/>
          <p:cNvSpPr>
            <a:spLocks noGrp="1" noChangeArrowheads="1"/>
          </p:cNvSpPr>
          <p:nvPr>
            <p:ph type="dt" sz="quarter" idx="2"/>
          </p:nvPr>
        </p:nvSpPr>
        <p:spPr bwMode="auto">
          <a:xfrm>
            <a:off x="914400" y="6172200"/>
            <a:ext cx="25400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eaLnBrk="0" hangingPunct="0">
              <a:defRPr sz="1400"/>
            </a:lvl1pPr>
          </a:lstStyle>
          <a:p>
            <a:pPr>
              <a:defRPr/>
            </a:pPr>
            <a:fld id="{D6DF7A46-A595-481E-8CCC-EC311F5869DF}" type="datetime1">
              <a:rPr lang="en-US" smtClean="0"/>
              <a:t>4/10/2020</a:t>
            </a:fld>
            <a:endParaRPr lang="en-US" dirty="0"/>
          </a:p>
        </p:txBody>
      </p:sp>
      <p:sp>
        <p:nvSpPr>
          <p:cNvPr id="14" name="Rectangle 7"/>
          <p:cNvSpPr>
            <a:spLocks noGrp="1" noChangeArrowheads="1"/>
          </p:cNvSpPr>
          <p:nvPr>
            <p:ph type="ftr" sz="quarter" idx="3"/>
          </p:nvPr>
        </p:nvSpPr>
        <p:spPr bwMode="auto">
          <a:xfrm>
            <a:off x="4165600" y="6400800"/>
            <a:ext cx="38608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endParaRPr lang="en-US" dirty="0"/>
          </a:p>
        </p:txBody>
      </p:sp>
      <p:sp>
        <p:nvSpPr>
          <p:cNvPr id="15" name="Rectangle 8"/>
          <p:cNvSpPr>
            <a:spLocks noGrp="1" noChangeArrowheads="1"/>
          </p:cNvSpPr>
          <p:nvPr>
            <p:ph type="sldNum" sz="quarter" idx="4"/>
          </p:nvPr>
        </p:nvSpPr>
        <p:spPr bwMode="auto">
          <a:xfrm>
            <a:off x="9652000" y="6400800"/>
            <a:ext cx="25400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algn="r" eaLnBrk="0" hangingPunct="0">
              <a:defRPr sz="1600" b="1"/>
            </a:lvl1pPr>
          </a:lstStyle>
          <a:p>
            <a:pPr>
              <a:defRPr/>
            </a:pPr>
            <a:fld id="{CB3C6692-B706-4314-AAA9-4EC997D9FB8D}" type="slidenum">
              <a:rPr lang="en-US" smtClean="0"/>
              <a:pPr>
                <a:defRPr/>
              </a:pPr>
              <a:t>‹#›</a:t>
            </a:fld>
            <a:endParaRPr lang="en-US" dirty="0"/>
          </a:p>
        </p:txBody>
      </p:sp>
    </p:spTree>
    <p:extLst>
      <p:ext uri="{BB962C8B-B14F-4D97-AF65-F5344CB8AC3E}">
        <p14:creationId xmlns:p14="http://schemas.microsoft.com/office/powerpoint/2010/main" val="2237578409"/>
      </p:ext>
    </p:extLst>
  </p:cSld>
  <p:clrMap bg1="dk2" tx1="lt1" bg2="dk1" tx2="lt2" accent1="accent1" accent2="accent2" accent3="accent3" accent4="accent4" accent5="accent5" accent6="accent6" hlink="hlink" folHlink="folHlink"/>
  <p:sldLayoutIdLst>
    <p:sldLayoutId id="2147483673" r:id="rId1"/>
  </p:sldLayoutIdLst>
  <p:hf hdr="0" ftr="0" dt="0"/>
  <p:txStyles>
    <p:titleStyle>
      <a:lvl1pPr algn="ctr" rtl="0" eaLnBrk="1" fontAlgn="base" hangingPunct="1">
        <a:spcBef>
          <a:spcPct val="0"/>
        </a:spcBef>
        <a:spcAft>
          <a:spcPct val="0"/>
        </a:spcAft>
        <a:defRPr kumimoji="1" lang="en-US" sz="4400" b="1" kern="1200" dirty="0">
          <a:solidFill>
            <a:srgbClr val="FFFF66"/>
          </a:solidFill>
          <a:effectLst>
            <a:outerShdw dist="101600" dir="3600000" algn="tl" rotWithShape="0">
              <a:prstClr val="black"/>
            </a:outerShdw>
          </a:effectLst>
          <a:latin typeface="Arial" charset="0"/>
          <a:ea typeface="+mn-ea"/>
          <a:cs typeface="+mn-cs"/>
        </a:defRPr>
      </a:lvl1pPr>
      <a:lvl2pPr algn="ctr" rtl="0" eaLnBrk="1" fontAlgn="base" hangingPunct="1">
        <a:spcBef>
          <a:spcPct val="0"/>
        </a:spcBef>
        <a:spcAft>
          <a:spcPct val="0"/>
        </a:spcAft>
        <a:defRPr kumimoji="1" sz="4400" b="1">
          <a:solidFill>
            <a:srgbClr val="FFFF66"/>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kumimoji="1" sz="4400" b="1">
          <a:solidFill>
            <a:srgbClr val="FFFF66"/>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kumimoji="1" sz="4400" b="1">
          <a:solidFill>
            <a:srgbClr val="FFFF66"/>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kumimoji="1" sz="4400" b="1">
          <a:solidFill>
            <a:srgbClr val="FFFF66"/>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kumimoji="1" sz="44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kumimoji="1" sz="44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kumimoji="1" sz="44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kumimoji="1" sz="4400" b="1">
          <a:solidFill>
            <a:srgbClr val="FFFF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Arial" pitchFamily="34" charset="0"/>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Arial" pitchFamily="34" charset="0"/>
        </a:defRPr>
      </a:lvl3pPr>
      <a:lvl4pPr marL="1600200" indent="-228600" algn="l" rtl="0" eaLnBrk="1" fontAlgn="base" hangingPunct="1">
        <a:spcBef>
          <a:spcPct val="20000"/>
        </a:spcBef>
        <a:spcAft>
          <a:spcPct val="0"/>
        </a:spcAft>
        <a:buChar char="–"/>
        <a:defRPr kumimoji="1" sz="2000" b="1">
          <a:solidFill>
            <a:schemeClr val="tx1"/>
          </a:solidFill>
          <a:latin typeface="Arial" pitchFamily="34" charset="0"/>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Arial" pitchFamily="34" charset="0"/>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2294"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r>
              <a:rPr lang="en-US" dirty="0"/>
              <a:t>Receiver Configuration</a:t>
            </a:r>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pPr>
              <a:defRPr/>
            </a:pPr>
            <a:fld id="{EA59C9CA-C986-4F94-9466-56F1292D2F70}" type="slidenum">
              <a:rPr lang="en-US"/>
              <a:pPr>
                <a:defRPr/>
              </a:pPr>
              <a:t>‹#›</a:t>
            </a:fld>
            <a:endParaRPr lang="en-US" dirty="0"/>
          </a:p>
        </p:txBody>
      </p:sp>
    </p:spTree>
    <p:extLst>
      <p:ext uri="{BB962C8B-B14F-4D97-AF65-F5344CB8AC3E}">
        <p14:creationId xmlns:p14="http://schemas.microsoft.com/office/powerpoint/2010/main" val="2332750908"/>
      </p:ext>
    </p:extLst>
  </p:cSld>
  <p:clrMap bg1="dk2" tx1="lt1" bg2="dk1"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8"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r>
              <a:rPr lang="en-US" dirty="0"/>
              <a:t>Receiver Configuration</a:t>
            </a:r>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pPr>
              <a:defRPr/>
            </a:pPr>
            <a:fld id="{A6A1074A-2FE8-4BEA-947A-AE059AF34320}" type="slidenum">
              <a:rPr lang="en-US"/>
              <a:pPr>
                <a:defRPr/>
              </a:pPr>
              <a:t>‹#›</a:t>
            </a:fld>
            <a:endParaRPr lang="en-US" dirty="0"/>
          </a:p>
        </p:txBody>
      </p:sp>
    </p:spTree>
    <p:extLst>
      <p:ext uri="{BB962C8B-B14F-4D97-AF65-F5344CB8AC3E}">
        <p14:creationId xmlns:p14="http://schemas.microsoft.com/office/powerpoint/2010/main" val="2064270903"/>
      </p:ext>
    </p:extLst>
  </p:cSld>
  <p:clrMap bg1="dk2" tx1="lt1" bg2="dk1"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4342"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endParaRPr lang="en-US" dirty="0"/>
          </a:p>
        </p:txBody>
      </p:sp>
      <p:sp>
        <p:nvSpPr>
          <p:cNvPr id="577544" name="Rectangle 8"/>
          <p:cNvSpPr>
            <a:spLocks noGrp="1" noChangeArrowheads="1"/>
          </p:cNvSpPr>
          <p:nvPr>
            <p:ph type="ftr" sz="quarter" idx="3"/>
          </p:nvPr>
        </p:nvSpPr>
        <p:spPr bwMode="auto">
          <a:xfrm>
            <a:off x="4165600" y="64008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r>
              <a:rPr lang="en-US" dirty="0"/>
              <a:t>Receiver Configuration</a:t>
            </a:r>
          </a:p>
        </p:txBody>
      </p:sp>
      <p:sp>
        <p:nvSpPr>
          <p:cNvPr id="577545" name="Rectangle 9"/>
          <p:cNvSpPr>
            <a:spLocks noGrp="1" noChangeArrowheads="1"/>
          </p:cNvSpPr>
          <p:nvPr>
            <p:ph type="sldNum" sz="quarter" idx="4"/>
          </p:nvPr>
        </p:nvSpPr>
        <p:spPr bwMode="auto">
          <a:xfrm>
            <a:off x="9652000" y="64008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600" b="1">
                <a:solidFill>
                  <a:srgbClr val="FFFFFF"/>
                </a:solidFill>
              </a:defRPr>
            </a:lvl1pPr>
          </a:lstStyle>
          <a:p>
            <a:pPr>
              <a:defRPr/>
            </a:pPr>
            <a:fld id="{12273452-44C5-4023-9122-5B9C3E01E461}" type="slidenum">
              <a:rPr lang="en-US" smtClean="0"/>
              <a:pPr>
                <a:defRPr/>
              </a:pPr>
              <a:t>‹#›</a:t>
            </a:fld>
            <a:endParaRPr lang="en-US" dirty="0"/>
          </a:p>
        </p:txBody>
      </p:sp>
    </p:spTree>
    <p:extLst>
      <p:ext uri="{BB962C8B-B14F-4D97-AF65-F5344CB8AC3E}">
        <p14:creationId xmlns:p14="http://schemas.microsoft.com/office/powerpoint/2010/main" val="811819560"/>
      </p:ext>
    </p:extLst>
  </p:cSld>
  <p:clrMap bg1="dk2" tx1="lt1" bg2="dk1"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3"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6"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fld id="{17888D3A-029A-451A-A4AB-B6572EF1DB61}" type="datetime1">
              <a:rPr lang="en-US" smtClean="0"/>
              <a:t>4/10/2020</a:t>
            </a:fld>
            <a:endParaRPr lang="en-US" dirty="0"/>
          </a:p>
        </p:txBody>
      </p:sp>
      <p:sp>
        <p:nvSpPr>
          <p:cNvPr id="577544" name="Rectangle 8"/>
          <p:cNvSpPr>
            <a:spLocks noGrp="1" noChangeArrowheads="1"/>
          </p:cNvSpPr>
          <p:nvPr>
            <p:ph type="ftr" sz="quarter" idx="3"/>
          </p:nvPr>
        </p:nvSpPr>
        <p:spPr bwMode="auto">
          <a:xfrm>
            <a:off x="4165600" y="6399213"/>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endParaRPr lang="en-US" dirty="0"/>
          </a:p>
        </p:txBody>
      </p:sp>
      <p:sp>
        <p:nvSpPr>
          <p:cNvPr id="577545" name="Rectangle 9"/>
          <p:cNvSpPr>
            <a:spLocks noGrp="1" noChangeArrowheads="1"/>
          </p:cNvSpPr>
          <p:nvPr>
            <p:ph type="sldNum" sz="quarter" idx="4"/>
          </p:nvPr>
        </p:nvSpPr>
        <p:spPr bwMode="auto">
          <a:xfrm>
            <a:off x="9652000" y="63810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600" b="1">
                <a:solidFill>
                  <a:srgbClr val="FFFFFF"/>
                </a:solidFill>
              </a:defRPr>
            </a:lvl1pPr>
          </a:lstStyle>
          <a:p>
            <a:pPr>
              <a:defRPr/>
            </a:pPr>
            <a:fld id="{A55BC265-D909-43FC-B412-5F88AF8BE800}" type="slidenum">
              <a:rPr lang="en-US" smtClean="0"/>
              <a:pPr>
                <a:defRPr/>
              </a:pPr>
              <a:t>‹#›</a:t>
            </a:fld>
            <a:endParaRPr lang="en-US" dirty="0"/>
          </a:p>
        </p:txBody>
      </p:sp>
    </p:spTree>
    <p:extLst>
      <p:ext uri="{BB962C8B-B14F-4D97-AF65-F5344CB8AC3E}">
        <p14:creationId xmlns:p14="http://schemas.microsoft.com/office/powerpoint/2010/main" val="226493742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50"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fld id="{CE4407FA-35D7-4EBE-B364-F3E3371E01A7}" type="datetime1">
              <a:rPr lang="en-US" smtClean="0"/>
              <a:t>4/10/2020</a:t>
            </a:fld>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endParaRPr lang="en-US" dirty="0"/>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pPr>
              <a:defRPr/>
            </a:pPr>
            <a:fld id="{C5E45D7C-3966-4B9B-8C2C-4F55F7D38778}" type="slidenum">
              <a:rPr lang="en-US"/>
              <a:pPr>
                <a:defRPr/>
              </a:pPr>
              <a:t>‹#›</a:t>
            </a:fld>
            <a:endParaRPr lang="en-US" dirty="0"/>
          </a:p>
        </p:txBody>
      </p:sp>
    </p:spTree>
    <p:extLst>
      <p:ext uri="{BB962C8B-B14F-4D97-AF65-F5344CB8AC3E}">
        <p14:creationId xmlns:p14="http://schemas.microsoft.com/office/powerpoint/2010/main" val="2690583474"/>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174"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fld id="{F5A1F522-1165-476D-A173-C9B6EE5EED31}" type="datetime1">
              <a:rPr lang="en-US" smtClean="0"/>
              <a:t>4/10/2020</a:t>
            </a:fld>
            <a:endParaRPr lang="en-US" dirty="0"/>
          </a:p>
        </p:txBody>
      </p:sp>
      <p:sp>
        <p:nvSpPr>
          <p:cNvPr id="577544" name="Rectangle 8"/>
          <p:cNvSpPr>
            <a:spLocks noGrp="1" noChangeArrowheads="1"/>
          </p:cNvSpPr>
          <p:nvPr>
            <p:ph type="ftr" sz="quarter" idx="3"/>
          </p:nvPr>
        </p:nvSpPr>
        <p:spPr bwMode="auto">
          <a:xfrm>
            <a:off x="4165600" y="6390213"/>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endParaRPr lang="en-US" dirty="0"/>
          </a:p>
        </p:txBody>
      </p:sp>
      <p:sp>
        <p:nvSpPr>
          <p:cNvPr id="577545" name="Rectangle 9"/>
          <p:cNvSpPr>
            <a:spLocks noGrp="1" noChangeArrowheads="1"/>
          </p:cNvSpPr>
          <p:nvPr>
            <p:ph type="sldNum" sz="quarter" idx="4"/>
          </p:nvPr>
        </p:nvSpPr>
        <p:spPr bwMode="auto">
          <a:xfrm>
            <a:off x="9649884" y="63902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600" b="1">
                <a:solidFill>
                  <a:srgbClr val="FFFFFF"/>
                </a:solidFill>
              </a:defRPr>
            </a:lvl1pPr>
          </a:lstStyle>
          <a:p>
            <a:pPr>
              <a:defRPr/>
            </a:pPr>
            <a:fld id="{7FFBC85B-1A3B-4DB5-AA4C-198444356F1C}" type="slidenum">
              <a:rPr lang="en-US" smtClean="0"/>
              <a:pPr>
                <a:defRPr/>
              </a:pPr>
              <a:t>‹#›</a:t>
            </a:fld>
            <a:endParaRPr lang="en-US" dirty="0"/>
          </a:p>
        </p:txBody>
      </p:sp>
    </p:spTree>
    <p:extLst>
      <p:ext uri="{BB962C8B-B14F-4D97-AF65-F5344CB8AC3E}">
        <p14:creationId xmlns:p14="http://schemas.microsoft.com/office/powerpoint/2010/main" val="4169344484"/>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198"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fld id="{A2FB3169-448C-4819-A274-FF2EB867A62A}" type="datetime1">
              <a:rPr lang="en-US" smtClean="0"/>
              <a:t>4/10/2020</a:t>
            </a:fld>
            <a:endParaRPr lang="en-US" dirty="0"/>
          </a:p>
        </p:txBody>
      </p:sp>
      <p:sp>
        <p:nvSpPr>
          <p:cNvPr id="577544" name="Rectangle 8"/>
          <p:cNvSpPr>
            <a:spLocks noGrp="1" noChangeArrowheads="1"/>
          </p:cNvSpPr>
          <p:nvPr>
            <p:ph type="ftr" sz="quarter" idx="3"/>
          </p:nvPr>
        </p:nvSpPr>
        <p:spPr bwMode="auto">
          <a:xfrm>
            <a:off x="4165600" y="63738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endParaRPr lang="en-US" dirty="0"/>
          </a:p>
        </p:txBody>
      </p:sp>
      <p:sp>
        <p:nvSpPr>
          <p:cNvPr id="577545" name="Rectangle 9"/>
          <p:cNvSpPr>
            <a:spLocks noGrp="1" noChangeArrowheads="1"/>
          </p:cNvSpPr>
          <p:nvPr>
            <p:ph type="sldNum" sz="quarter" idx="4"/>
          </p:nvPr>
        </p:nvSpPr>
        <p:spPr bwMode="auto">
          <a:xfrm>
            <a:off x="9649884" y="63992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600" b="1">
                <a:solidFill>
                  <a:srgbClr val="FFFFFF"/>
                </a:solidFill>
              </a:defRPr>
            </a:lvl1pPr>
          </a:lstStyle>
          <a:p>
            <a:pPr>
              <a:defRPr/>
            </a:pPr>
            <a:fld id="{1D4C29D3-CD41-4ECD-9E23-889E44EAD66E}" type="slidenum">
              <a:rPr lang="en-US" smtClean="0"/>
              <a:pPr>
                <a:defRPr/>
              </a:pPr>
              <a:t>‹#›</a:t>
            </a:fld>
            <a:endParaRPr lang="en-US" dirty="0"/>
          </a:p>
        </p:txBody>
      </p:sp>
    </p:spTree>
    <p:extLst>
      <p:ext uri="{BB962C8B-B14F-4D97-AF65-F5344CB8AC3E}">
        <p14:creationId xmlns:p14="http://schemas.microsoft.com/office/powerpoint/2010/main" val="1447462180"/>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9222"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fld id="{B6D513AD-4A02-4C11-AF73-3D62C4F3AA2E}" type="datetime1">
              <a:rPr lang="en-US" smtClean="0"/>
              <a:t>4/10/2020</a:t>
            </a:fld>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endParaRPr lang="en-US" dirty="0"/>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pPr>
              <a:defRPr/>
            </a:pPr>
            <a:fld id="{32ADEAE6-1371-43B1-8BD0-77A23C6A88AC}" type="slidenum">
              <a:rPr lang="en-US"/>
              <a:pPr>
                <a:defRPr/>
              </a:pPr>
              <a:t>‹#›</a:t>
            </a:fld>
            <a:endParaRPr lang="en-US" dirty="0"/>
          </a:p>
        </p:txBody>
      </p:sp>
    </p:spTree>
    <p:extLst>
      <p:ext uri="{BB962C8B-B14F-4D97-AF65-F5344CB8AC3E}">
        <p14:creationId xmlns:p14="http://schemas.microsoft.com/office/powerpoint/2010/main" val="1932465116"/>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6"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fld id="{59AF386A-D4FF-464F-8F0C-761CC162C61D}" type="datetime1">
              <a:rPr lang="en-US" smtClean="0"/>
              <a:t>4/10/2020</a:t>
            </a:fld>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endParaRPr lang="en-US" dirty="0"/>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pPr>
              <a:defRPr/>
            </a:pPr>
            <a:fld id="{32D4545D-04ED-4247-9137-40FF7807328A}" type="slidenum">
              <a:rPr lang="en-US"/>
              <a:pPr>
                <a:defRPr/>
              </a:pPr>
              <a:t>‹#›</a:t>
            </a:fld>
            <a:endParaRPr lang="en-US" dirty="0"/>
          </a:p>
        </p:txBody>
      </p:sp>
    </p:spTree>
    <p:extLst>
      <p:ext uri="{BB962C8B-B14F-4D97-AF65-F5344CB8AC3E}">
        <p14:creationId xmlns:p14="http://schemas.microsoft.com/office/powerpoint/2010/main" val="4148996432"/>
      </p:ext>
    </p:extLst>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39" name="Rectangle 3"/>
          <p:cNvSpPr>
            <a:spLocks noChangeArrowheads="1"/>
          </p:cNvSpPr>
          <p:nvPr/>
        </p:nvSpPr>
        <p:spPr bwMode="auto">
          <a:xfrm>
            <a:off x="203200" y="1752600"/>
            <a:ext cx="6299200" cy="152400"/>
          </a:xfrm>
          <a:prstGeom prst="rect">
            <a:avLst/>
          </a:prstGeom>
          <a:solidFill>
            <a:schemeClr val="accent1">
              <a:alpha val="50000"/>
            </a:schemeClr>
          </a:solidFill>
          <a:ln w="9525">
            <a:noFill/>
            <a:miter lim="800000"/>
            <a:headEnd/>
            <a:tailEnd/>
          </a:ln>
          <a:effectLst/>
        </p:spPr>
        <p:txBody>
          <a:bodyPr/>
          <a:lstStyle/>
          <a:p>
            <a:pPr eaLnBrk="0" hangingPunct="0">
              <a:defRPr/>
            </a:pPr>
            <a:endParaRPr lang="en-US" sz="2400" dirty="0">
              <a:solidFill>
                <a:srgbClr val="FFFFFF"/>
              </a:solidFill>
            </a:endParaRPr>
          </a:p>
        </p:txBody>
      </p:sp>
      <p:sp>
        <p:nvSpPr>
          <p:cNvPr id="577540" name="Rectangle 4"/>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sz="2400" dirty="0">
              <a:solidFill>
                <a:srgbClr val="FFFFFF"/>
              </a:solidFill>
            </a:endParaRPr>
          </a:p>
        </p:txBody>
      </p:sp>
      <p:sp>
        <p:nvSpPr>
          <p:cNvPr id="577541" name="Rectangle 5"/>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dist="7184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2294" name="Rectangle 6"/>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7543" name="Rectangle 7"/>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defRPr>
            </a:lvl1pPr>
          </a:lstStyle>
          <a:p>
            <a:pPr>
              <a:defRPr/>
            </a:pPr>
            <a:fld id="{5378719E-3677-444B-87CA-0EFBBE914BCA}" type="datetime1">
              <a:rPr lang="en-US" smtClean="0"/>
              <a:t>4/10/2020</a:t>
            </a:fld>
            <a:endParaRPr lang="en-US" dirty="0"/>
          </a:p>
        </p:txBody>
      </p:sp>
      <p:sp>
        <p:nvSpPr>
          <p:cNvPr id="577544" name="Rectangle 8"/>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defRPr>
            </a:lvl1pPr>
          </a:lstStyle>
          <a:p>
            <a:pPr>
              <a:defRPr/>
            </a:pPr>
            <a:endParaRPr lang="en-US" dirty="0"/>
          </a:p>
        </p:txBody>
      </p:sp>
      <p:sp>
        <p:nvSpPr>
          <p:cNvPr id="577545" name="Rectangle 9"/>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defRPr>
            </a:lvl1pPr>
          </a:lstStyle>
          <a:p>
            <a:pPr>
              <a:defRPr/>
            </a:pPr>
            <a:fld id="{EA59C9CA-C986-4F94-9466-56F1292D2F70}" type="slidenum">
              <a:rPr lang="en-US"/>
              <a:pPr>
                <a:defRPr/>
              </a:pPr>
              <a:t>‹#›</a:t>
            </a:fld>
            <a:endParaRPr lang="en-US" dirty="0"/>
          </a:p>
        </p:txBody>
      </p:sp>
    </p:spTree>
    <p:extLst>
      <p:ext uri="{BB962C8B-B14F-4D97-AF65-F5344CB8AC3E}">
        <p14:creationId xmlns:p14="http://schemas.microsoft.com/office/powerpoint/2010/main" val="2687573111"/>
      </p:ext>
    </p:extLst>
  </p:cSld>
  <p:clrMap bg1="dk2" tx1="lt1" bg2="dk1"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892" r:id="rId11"/>
  </p:sldLayoutIdLst>
  <p:transition/>
  <p:hf hdr="0" ftr="0" dt="0"/>
  <p:txStyles>
    <p:titleStyle>
      <a:lvl1pPr algn="ctr" rtl="0" eaLnBrk="1" fontAlgn="base" hangingPunct="1">
        <a:spcBef>
          <a:spcPct val="0"/>
        </a:spcBef>
        <a:spcAft>
          <a:spcPct val="0"/>
        </a:spcAft>
        <a:defRPr kumimoji="1" sz="4400" b="1">
          <a:solidFill>
            <a:srgbClr val="FFFF00"/>
          </a:solidFill>
          <a:latin typeface="+mj-lt"/>
          <a:ea typeface="+mj-ea"/>
          <a:cs typeface="+mj-cs"/>
        </a:defRPr>
      </a:lvl1pPr>
      <a:lvl2pPr algn="ctr" rtl="0" eaLnBrk="1" fontAlgn="base" hangingPunct="1">
        <a:spcBef>
          <a:spcPct val="0"/>
        </a:spcBef>
        <a:spcAft>
          <a:spcPct val="0"/>
        </a:spcAft>
        <a:defRPr kumimoji="1" sz="4400" b="1">
          <a:solidFill>
            <a:srgbClr val="FFFF00"/>
          </a:solidFill>
          <a:latin typeface="Arial" charset="0"/>
        </a:defRPr>
      </a:lvl2pPr>
      <a:lvl3pPr algn="ctr" rtl="0" eaLnBrk="1" fontAlgn="base" hangingPunct="1">
        <a:spcBef>
          <a:spcPct val="0"/>
        </a:spcBef>
        <a:spcAft>
          <a:spcPct val="0"/>
        </a:spcAft>
        <a:defRPr kumimoji="1" sz="4400" b="1">
          <a:solidFill>
            <a:srgbClr val="FFFF00"/>
          </a:solidFill>
          <a:latin typeface="Arial" charset="0"/>
        </a:defRPr>
      </a:lvl3pPr>
      <a:lvl4pPr algn="ctr" rtl="0" eaLnBrk="1" fontAlgn="base" hangingPunct="1">
        <a:spcBef>
          <a:spcPct val="0"/>
        </a:spcBef>
        <a:spcAft>
          <a:spcPct val="0"/>
        </a:spcAft>
        <a:defRPr kumimoji="1" sz="4400" b="1">
          <a:solidFill>
            <a:srgbClr val="FFFF00"/>
          </a:solidFill>
          <a:latin typeface="Arial" charset="0"/>
        </a:defRPr>
      </a:lvl4pPr>
      <a:lvl5pPr algn="ctr" rtl="0" eaLnBrk="1" fontAlgn="base" hangingPunct="1">
        <a:spcBef>
          <a:spcPct val="0"/>
        </a:spcBef>
        <a:spcAft>
          <a:spcPct val="0"/>
        </a:spcAft>
        <a:defRPr kumimoji="1" sz="4400" b="1">
          <a:solidFill>
            <a:srgbClr val="FFFF00"/>
          </a:solidFill>
          <a:latin typeface="Arial" charset="0"/>
        </a:defRPr>
      </a:lvl5pPr>
      <a:lvl6pPr marL="457200" algn="ctr" rtl="0" eaLnBrk="1" fontAlgn="base" hangingPunct="1">
        <a:spcBef>
          <a:spcPct val="0"/>
        </a:spcBef>
        <a:spcAft>
          <a:spcPct val="0"/>
        </a:spcAft>
        <a:defRPr kumimoji="1" sz="4400" b="1">
          <a:solidFill>
            <a:srgbClr val="FFFF00"/>
          </a:solidFill>
          <a:latin typeface="Arial" charset="0"/>
        </a:defRPr>
      </a:lvl6pPr>
      <a:lvl7pPr marL="914400" algn="ctr" rtl="0" eaLnBrk="1" fontAlgn="base" hangingPunct="1">
        <a:spcBef>
          <a:spcPct val="0"/>
        </a:spcBef>
        <a:spcAft>
          <a:spcPct val="0"/>
        </a:spcAft>
        <a:defRPr kumimoji="1" sz="4400" b="1">
          <a:solidFill>
            <a:srgbClr val="FFFF00"/>
          </a:solidFill>
          <a:latin typeface="Arial" charset="0"/>
        </a:defRPr>
      </a:lvl7pPr>
      <a:lvl8pPr marL="1371600" algn="ctr" rtl="0" eaLnBrk="1" fontAlgn="base" hangingPunct="1">
        <a:spcBef>
          <a:spcPct val="0"/>
        </a:spcBef>
        <a:spcAft>
          <a:spcPct val="0"/>
        </a:spcAft>
        <a:defRPr kumimoji="1" sz="4400" b="1">
          <a:solidFill>
            <a:srgbClr val="FFFF00"/>
          </a:solidFill>
          <a:latin typeface="Arial" charset="0"/>
        </a:defRPr>
      </a:lvl8pPr>
      <a:lvl9pPr marL="1828800" algn="ctr" rtl="0" eaLnBrk="1" fontAlgn="base" hangingPunct="1">
        <a:spcBef>
          <a:spcPct val="0"/>
        </a:spcBef>
        <a:spcAft>
          <a:spcPct val="0"/>
        </a:spcAft>
        <a:defRPr kumimoji="1" sz="4400" b="1">
          <a:solidFill>
            <a:srgbClr val="FFFF00"/>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3" Type="http://schemas.openxmlformats.org/officeDocument/2006/relationships/hyperlink" Target="https://doimspp.sharepoint.com/sites/npsgnssposnav/SiteAssets/SitePages/resources_trimble/USB%20Switcher%20App%20Installation.pdf" TargetMode="External"/><Relationship Id="rId2" Type="http://schemas.openxmlformats.org/officeDocument/2006/relationships/notesSlide" Target="../notesSlides/notesSlide8.xml"/><Relationship Id="rId1" Type="http://schemas.openxmlformats.org/officeDocument/2006/relationships/slideLayout" Target="../slideLayouts/slideLayout10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3" Type="http://schemas.openxmlformats.org/officeDocument/2006/relationships/hyperlink" Target="http://trl.trimble.com/dscgi/ds.py/Get/File-871020/UsbSwitcher.zip" TargetMode="External"/><Relationship Id="rId2" Type="http://schemas.openxmlformats.org/officeDocument/2006/relationships/notesSlide" Target="../notesSlides/notesSlide11.xml"/><Relationship Id="rId1" Type="http://schemas.openxmlformats.org/officeDocument/2006/relationships/slideLayout" Target="../slideLayouts/slideLayout10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2.xml"/><Relationship Id="rId5" Type="http://schemas.openxmlformats.org/officeDocument/2006/relationships/image" Target="../media/image18.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0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02.xml"/><Relationship Id="rId5" Type="http://schemas.openxmlformats.org/officeDocument/2006/relationships/image" Target="../media/image18.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2.xml"/></Relationships>
</file>

<file path=ppt/slides/_rels/slide26.xml.rels><?xml version="1.0" encoding="UTF-8" standalone="yes"?>
<Relationships xmlns="http://schemas.openxmlformats.org/package/2006/relationships"><Relationship Id="rId3" Type="http://schemas.openxmlformats.org/officeDocument/2006/relationships/hyperlink" Target="http://trl.trimble.com/dscgi/ds.py/Get/File-936346/USB_MS.zip" TargetMode="External"/><Relationship Id="rId2" Type="http://schemas.openxmlformats.org/officeDocument/2006/relationships/notesSlide" Target="../notesSlides/notesSlide15.xml"/><Relationship Id="rId1" Type="http://schemas.openxmlformats.org/officeDocument/2006/relationships/slideLayout" Target="../slideLayouts/slideLayout10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hyperlink" Target="http://trl.trimble.com/dscgi/ds.py/Get/File871020/UsbSwitcher.zip" TargetMode="External"/><Relationship Id="rId2" Type="http://schemas.openxmlformats.org/officeDocument/2006/relationships/notesSlide" Target="../notesSlides/notesSlide16.xml"/><Relationship Id="rId1" Type="http://schemas.openxmlformats.org/officeDocument/2006/relationships/slideLayout" Target="../slideLayouts/slideLayout10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02.xml"/><Relationship Id="rId5" Type="http://schemas.openxmlformats.org/officeDocument/2006/relationships/image" Target="../media/image31.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10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2.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02.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02.xml"/><Relationship Id="rId5" Type="http://schemas.openxmlformats.org/officeDocument/2006/relationships/image" Target="../media/image25.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102.xml"/><Relationship Id="rId5" Type="http://schemas.openxmlformats.org/officeDocument/2006/relationships/image" Target="../media/image37.jpe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rimble.com/globalTRLTAB.aspx?Nav=Collection-57323" TargetMode="External"/><Relationship Id="rId1" Type="http://schemas.openxmlformats.org/officeDocument/2006/relationships/slideLayout" Target="../slideLayouts/slideLayout102.xml"/><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9.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102.xml"/><Relationship Id="rId6" Type="http://schemas.openxmlformats.org/officeDocument/2006/relationships/image" Target="../media/image36.jpeg"/><Relationship Id="rId5" Type="http://schemas.openxmlformats.org/officeDocument/2006/relationships/image" Target="../media/image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2.xml"/></Relationships>
</file>

<file path=ppt/slides/_rels/slide4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0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a:xfrm>
            <a:off x="1524000" y="247650"/>
            <a:ext cx="9144000" cy="1265238"/>
          </a:xfrm>
          <a:effectLst>
            <a:outerShdw dist="81320" dir="3080412" algn="ctr" rotWithShape="0">
              <a:schemeClr val="bg2"/>
            </a:outerShdw>
          </a:effectLst>
        </p:spPr>
        <p:txBody>
          <a:bodyPr/>
          <a:lstStyle/>
          <a:p>
            <a:pPr eaLnBrk="1" hangingPunct="1">
              <a:defRPr/>
            </a:pPr>
            <a:r>
              <a:rPr lang="en-US" sz="6000" dirty="0"/>
              <a:t>Installing the USB Switcher App</a:t>
            </a:r>
            <a:endParaRPr sz="6000" u="sng" dirty="0"/>
          </a:p>
        </p:txBody>
      </p:sp>
      <p:sp>
        <p:nvSpPr>
          <p:cNvPr id="931843" name="Rectangle 3"/>
          <p:cNvSpPr>
            <a:spLocks noChangeArrowheads="1"/>
          </p:cNvSpPr>
          <p:nvPr/>
        </p:nvSpPr>
        <p:spPr bwMode="auto">
          <a:xfrm>
            <a:off x="3786526" y="1822449"/>
            <a:ext cx="4486275" cy="1520825"/>
          </a:xfrm>
          <a:prstGeom prst="rect">
            <a:avLst/>
          </a:prstGeom>
          <a:noFill/>
          <a:ln w="9525">
            <a:noFill/>
            <a:miter lim="800000"/>
            <a:headEnd/>
            <a:tailEnd/>
          </a:ln>
          <a:effectLst>
            <a:outerShdw dist="81320" dir="3080412" algn="ctr" rotWithShape="0">
              <a:schemeClr val="bg2"/>
            </a:outerShdw>
          </a:effectLst>
        </p:spPr>
        <p:txBody>
          <a:bodyPr lIns="92075" tIns="46038" rIns="92075" bIns="46038" anchor="ctr"/>
          <a:lstStyle/>
          <a:p>
            <a:pPr algn="ctr" eaLnBrk="0" hangingPunct="0">
              <a:defRPr/>
            </a:pPr>
            <a:r>
              <a:rPr lang="en-US" sz="5400" b="1" dirty="0">
                <a:solidFill>
                  <a:srgbClr val="FFFF00"/>
                </a:solidFill>
                <a:latin typeface="Arial" charset="0"/>
              </a:rPr>
              <a:t>INTRO</a:t>
            </a:r>
          </a:p>
        </p:txBody>
      </p:sp>
      <p:grpSp>
        <p:nvGrpSpPr>
          <p:cNvPr id="134148" name="Group 8"/>
          <p:cNvGrpSpPr>
            <a:grpSpLocks/>
          </p:cNvGrpSpPr>
          <p:nvPr/>
        </p:nvGrpSpPr>
        <p:grpSpPr bwMode="auto">
          <a:xfrm rot="695270">
            <a:off x="6682463" y="2764592"/>
            <a:ext cx="2176073" cy="3613186"/>
            <a:chOff x="5186363" y="1473200"/>
            <a:chExt cx="2828925" cy="5140325"/>
          </a:xfrm>
        </p:grpSpPr>
        <p:pic>
          <p:nvPicPr>
            <p:cNvPr id="12" name="Picture 8"/>
            <p:cNvPicPr>
              <a:picLocks noChangeAspect="1" noChangeArrowheads="1"/>
            </p:cNvPicPr>
            <p:nvPr/>
          </p:nvPicPr>
          <p:blipFill>
            <a:blip r:embed="rId3">
              <a:clrChange>
                <a:clrFrom>
                  <a:srgbClr val="9900FF"/>
                </a:clrFrom>
                <a:clrTo>
                  <a:srgbClr val="9900FF">
                    <a:alpha val="0"/>
                  </a:srgbClr>
                </a:clrTo>
              </a:clrChange>
            </a:blip>
            <a:srcRect/>
            <a:stretch>
              <a:fillRect/>
            </a:stretch>
          </p:blipFill>
          <p:spPr bwMode="auto">
            <a:xfrm>
              <a:off x="5186363" y="1473200"/>
              <a:ext cx="2828925" cy="5140325"/>
            </a:xfrm>
            <a:prstGeom prst="rect">
              <a:avLst/>
            </a:prstGeom>
            <a:noFill/>
            <a:ln w="28575" cap="sq">
              <a:noFill/>
              <a:miter lim="800000"/>
              <a:headEnd type="none" w="sm" len="sm"/>
              <a:tailEnd type="none" w="sm" len="sm"/>
            </a:ln>
            <a:effectLst>
              <a:outerShdw blurRad="63500" dist="76200" dir="3000000" algn="tl" rotWithShape="0">
                <a:prstClr val="black">
                  <a:alpha val="50000"/>
                </a:prstClr>
              </a:outerShdw>
            </a:effectLst>
          </p:spPr>
        </p:pic>
        <p:pic>
          <p:nvPicPr>
            <p:cNvPr id="1341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617" y="3535956"/>
              <a:ext cx="1294700"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3415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7195" y="5004669"/>
              <a:ext cx="1298448" cy="1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pic>
        <p:nvPicPr>
          <p:cNvPr id="2"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3302" y="3652836"/>
            <a:ext cx="4524375" cy="3335430"/>
          </a:xfrm>
          <a:prstGeom prst="rect">
            <a:avLst/>
          </a:prstGeom>
        </p:spPr>
      </p:pic>
      <p:pic>
        <p:nvPicPr>
          <p:cNvPr id="3" name="Picture 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9251" y="1669659"/>
            <a:ext cx="1922841" cy="2936070"/>
          </a:xfrm>
          <a:prstGeom prst="rect">
            <a:avLst/>
          </a:prstGeom>
        </p:spPr>
      </p:pic>
      <p:pic>
        <p:nvPicPr>
          <p:cNvPr id="4" name="Picture 3"/>
          <p:cNvPicPr>
            <a:picLocks noChangeAspect="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78086" y="1512888"/>
            <a:ext cx="1798434" cy="2869842"/>
          </a:xfrm>
          <a:prstGeom prst="rect">
            <a:avLst/>
          </a:prstGeom>
        </p:spPr>
      </p:pic>
      <p:sp>
        <p:nvSpPr>
          <p:cNvPr id="6" name="Slide Number Placeholder 5"/>
          <p:cNvSpPr>
            <a:spLocks noGrp="1"/>
          </p:cNvSpPr>
          <p:nvPr>
            <p:ph type="sldNum" sz="quarter" idx="12"/>
          </p:nvPr>
        </p:nvSpPr>
        <p:spPr/>
        <p:txBody>
          <a:bodyPr/>
          <a:lstStyle/>
          <a:p>
            <a:pPr>
              <a:defRPr/>
            </a:pPr>
            <a:fld id="{334DB223-ABF4-4CFB-9098-9D4E1BF828F4}" type="slidenum">
              <a:rPr lang="en-US" smtClean="0"/>
              <a:pPr>
                <a:defRPr/>
              </a:pPr>
              <a:t>1</a:t>
            </a:fld>
            <a:endParaRPr lang="en-US" dirty="0"/>
          </a:p>
        </p:txBody>
      </p:sp>
      <p:pic>
        <p:nvPicPr>
          <p:cNvPr id="13" name="Picture 31" descr="ah_large_shaded_4c">
            <a:extLst>
              <a:ext uri="{FF2B5EF4-FFF2-40B4-BE49-F238E27FC236}">
                <a16:creationId xmlns:a16="http://schemas.microsoft.com/office/drawing/2014/main" id="{9E27497D-C800-456A-BD49-F338BF0C7F8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25998" y="217488"/>
            <a:ext cx="992187" cy="1295400"/>
          </a:xfrm>
          <a:prstGeom prst="rect">
            <a:avLst/>
          </a:prstGeom>
          <a:noFill/>
          <a:ln w="9525">
            <a:noFill/>
            <a:miter lim="800000"/>
            <a:headEnd/>
            <a:tailEnd/>
          </a:ln>
        </p:spPr>
      </p:pic>
      <p:sp>
        <p:nvSpPr>
          <p:cNvPr id="14" name="Subtitle 7">
            <a:extLst>
              <a:ext uri="{FF2B5EF4-FFF2-40B4-BE49-F238E27FC236}">
                <a16:creationId xmlns:a16="http://schemas.microsoft.com/office/drawing/2014/main" id="{095F5B6D-AEA4-4A71-AB42-13157272DFB1}"/>
              </a:ext>
            </a:extLst>
          </p:cNvPr>
          <p:cNvSpPr txBox="1">
            <a:spLocks/>
          </p:cNvSpPr>
          <p:nvPr/>
        </p:nvSpPr>
        <p:spPr bwMode="auto">
          <a:xfrm>
            <a:off x="8333079" y="4804228"/>
            <a:ext cx="3858921" cy="15965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Joel Cusick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Alaska Regional Office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lang="en-US" sz="2800" kern="0" dirty="0">
                <a:effectLst>
                  <a:outerShdw blurRad="38100" dist="38100" dir="2700000" algn="tl">
                    <a:srgbClr val="000000"/>
                  </a:outerShdw>
                </a:effectLst>
                <a:latin typeface="+mn-lt"/>
              </a:rPr>
              <a:t>NPS</a:t>
            </a:r>
            <a:endPar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29795758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a:xfrm>
            <a:off x="454092" y="671777"/>
            <a:ext cx="10668000" cy="1265238"/>
          </a:xfrm>
          <a:effectLst>
            <a:outerShdw dist="81320" dir="3080412" algn="ctr" rotWithShape="0">
              <a:schemeClr val="bg2"/>
            </a:outerShdw>
          </a:effectLst>
        </p:spPr>
        <p:txBody>
          <a:bodyPr/>
          <a:lstStyle/>
          <a:p>
            <a:pPr eaLnBrk="1" hangingPunct="1">
              <a:defRPr/>
            </a:pPr>
            <a:r>
              <a:rPr lang="en-US" sz="6000" dirty="0"/>
              <a:t>How to Install the USB Switcher App to Bypass WMDC</a:t>
            </a:r>
            <a:endParaRPr sz="6000" u="sng" dirty="0"/>
          </a:p>
        </p:txBody>
      </p:sp>
      <p:sp>
        <p:nvSpPr>
          <p:cNvPr id="931843" name="Rectangle 3"/>
          <p:cNvSpPr>
            <a:spLocks noChangeArrowheads="1"/>
          </p:cNvSpPr>
          <p:nvPr/>
        </p:nvSpPr>
        <p:spPr bwMode="auto">
          <a:xfrm>
            <a:off x="3511358" y="2645729"/>
            <a:ext cx="4486275" cy="1520825"/>
          </a:xfrm>
          <a:prstGeom prst="rect">
            <a:avLst/>
          </a:prstGeom>
          <a:noFill/>
          <a:ln w="9525">
            <a:noFill/>
            <a:miter lim="800000"/>
            <a:headEnd/>
            <a:tailEnd/>
          </a:ln>
          <a:effectLst>
            <a:outerShdw dist="81320" dir="3080412" algn="ctr" rotWithShape="0">
              <a:schemeClr val="bg2"/>
            </a:outerShdw>
          </a:effectLst>
        </p:spPr>
        <p:txBody>
          <a:bodyPr lIns="92075" tIns="46038" rIns="92075" bIns="46038" anchor="ctr"/>
          <a:lstStyle/>
          <a:p>
            <a:pPr algn="ctr" eaLnBrk="0" hangingPunct="0">
              <a:defRPr/>
            </a:pPr>
            <a:r>
              <a:rPr lang="en-US" sz="4000" b="1" dirty="0">
                <a:solidFill>
                  <a:srgbClr val="FFFF00"/>
                </a:solidFill>
                <a:latin typeface="Arial" charset="0"/>
              </a:rPr>
              <a:t>Windows Mobile</a:t>
            </a:r>
          </a:p>
        </p:txBody>
      </p:sp>
      <p:grpSp>
        <p:nvGrpSpPr>
          <p:cNvPr id="134148" name="Group 8"/>
          <p:cNvGrpSpPr>
            <a:grpSpLocks/>
          </p:cNvGrpSpPr>
          <p:nvPr/>
        </p:nvGrpSpPr>
        <p:grpSpPr bwMode="auto">
          <a:xfrm rot="695270">
            <a:off x="7503226" y="3258302"/>
            <a:ext cx="2176073" cy="3613186"/>
            <a:chOff x="5186363" y="1473200"/>
            <a:chExt cx="2828925" cy="5140325"/>
          </a:xfrm>
        </p:grpSpPr>
        <p:pic>
          <p:nvPicPr>
            <p:cNvPr id="12" name="Picture 8"/>
            <p:cNvPicPr>
              <a:picLocks noChangeAspect="1" noChangeArrowheads="1"/>
            </p:cNvPicPr>
            <p:nvPr/>
          </p:nvPicPr>
          <p:blipFill>
            <a:blip r:embed="rId3">
              <a:clrChange>
                <a:clrFrom>
                  <a:srgbClr val="9900FF"/>
                </a:clrFrom>
                <a:clrTo>
                  <a:srgbClr val="9900FF">
                    <a:alpha val="0"/>
                  </a:srgbClr>
                </a:clrTo>
              </a:clrChange>
            </a:blip>
            <a:srcRect/>
            <a:stretch>
              <a:fillRect/>
            </a:stretch>
          </p:blipFill>
          <p:spPr bwMode="auto">
            <a:xfrm>
              <a:off x="5186363" y="1473200"/>
              <a:ext cx="2828925" cy="5140325"/>
            </a:xfrm>
            <a:prstGeom prst="rect">
              <a:avLst/>
            </a:prstGeom>
            <a:noFill/>
            <a:ln w="28575" cap="sq">
              <a:noFill/>
              <a:miter lim="800000"/>
              <a:headEnd type="none" w="sm" len="sm"/>
              <a:tailEnd type="none" w="sm" len="sm"/>
            </a:ln>
            <a:effectLst>
              <a:outerShdw blurRad="63500" dist="76200" dir="3000000" algn="tl" rotWithShape="0">
                <a:prstClr val="black">
                  <a:alpha val="50000"/>
                </a:prstClr>
              </a:outerShdw>
            </a:effectLst>
          </p:spPr>
        </p:pic>
        <p:pic>
          <p:nvPicPr>
            <p:cNvPr id="1341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617" y="3535956"/>
              <a:ext cx="1294700"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3415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7195" y="5004669"/>
              <a:ext cx="1298448" cy="1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pic>
        <p:nvPicPr>
          <p:cNvPr id="2"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6949" y="3690597"/>
            <a:ext cx="4524375" cy="3335430"/>
          </a:xfrm>
          <a:prstGeom prst="rect">
            <a:avLst/>
          </a:prstGeom>
        </p:spPr>
      </p:pic>
      <p:pic>
        <p:nvPicPr>
          <p:cNvPr id="3" name="Picture 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72405" y="1667687"/>
            <a:ext cx="1922841" cy="2936070"/>
          </a:xfrm>
          <a:prstGeom prst="rect">
            <a:avLst/>
          </a:prstGeom>
        </p:spPr>
      </p:pic>
      <p:pic>
        <p:nvPicPr>
          <p:cNvPr id="4" name="Picture 3"/>
          <p:cNvPicPr>
            <a:picLocks noChangeAspect="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66615" y="2195054"/>
            <a:ext cx="1798434" cy="2869842"/>
          </a:xfrm>
          <a:prstGeom prst="rect">
            <a:avLst/>
          </a:prstGeom>
        </p:spPr>
      </p:pic>
      <p:sp>
        <p:nvSpPr>
          <p:cNvPr id="6" name="Slide Number Placeholder 5"/>
          <p:cNvSpPr>
            <a:spLocks noGrp="1"/>
          </p:cNvSpPr>
          <p:nvPr>
            <p:ph type="sldNum" sz="quarter" idx="12"/>
          </p:nvPr>
        </p:nvSpPr>
        <p:spPr/>
        <p:txBody>
          <a:bodyPr/>
          <a:lstStyle/>
          <a:p>
            <a:pPr>
              <a:defRPr/>
            </a:pPr>
            <a:fld id="{334DB223-ABF4-4CFB-9098-9D4E1BF828F4}" type="slidenum">
              <a:rPr lang="en-US" smtClean="0"/>
              <a:pPr>
                <a:defRPr/>
              </a:pPr>
              <a:t>10</a:t>
            </a:fld>
            <a:endParaRPr lang="en-US" dirty="0"/>
          </a:p>
        </p:txBody>
      </p:sp>
    </p:spTree>
    <p:extLst>
      <p:ext uri="{BB962C8B-B14F-4D97-AF65-F5344CB8AC3E}">
        <p14:creationId xmlns:p14="http://schemas.microsoft.com/office/powerpoint/2010/main" val="15696204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1331948" y="596900"/>
            <a:ext cx="10047033" cy="990600"/>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kumimoji="1" lang="en-US" b="1" dirty="0">
                <a:solidFill>
                  <a:srgbClr val="FFFF00"/>
                </a:solidFill>
                <a:latin typeface="Arial" charset="0"/>
                <a:ea typeface="+mn-ea"/>
                <a:cs typeface="+mn-cs"/>
              </a:rPr>
              <a:t>USB Switcher app replaces Windows Mobile Device Center</a:t>
            </a:r>
          </a:p>
        </p:txBody>
      </p:sp>
      <p:sp>
        <p:nvSpPr>
          <p:cNvPr id="16" name="TextBox 15"/>
          <p:cNvSpPr txBox="1"/>
          <p:nvPr/>
        </p:nvSpPr>
        <p:spPr>
          <a:xfrm>
            <a:off x="803234" y="1494459"/>
            <a:ext cx="5978566" cy="5078313"/>
          </a:xfrm>
          <a:prstGeom prst="rect">
            <a:avLst/>
          </a:prstGeom>
          <a:noFill/>
        </p:spPr>
        <p:txBody>
          <a:bodyPr wrap="square" rtlCol="0">
            <a:spAutoFit/>
          </a:bodyPr>
          <a:lstStyle/>
          <a:p>
            <a:pPr marL="342900" indent="-342900">
              <a:buFont typeface="Arial" panose="020B0604020202020204" pitchFamily="34" charset="0"/>
              <a:buChar char="•"/>
            </a:pPr>
            <a:r>
              <a:rPr lang="en-US" sz="3600" b="1" dirty="0">
                <a:solidFill>
                  <a:srgbClr val="FFFFFF"/>
                </a:solidFill>
                <a:effectLst>
                  <a:outerShdw blurRad="63500" dist="114300" dir="3000000" algn="tl" rotWithShape="0">
                    <a:prstClr val="black">
                      <a:alpha val="50000"/>
                    </a:prstClr>
                  </a:outerShdw>
                </a:effectLst>
                <a:latin typeface="Arial" charset="0"/>
              </a:rPr>
              <a:t>USB Switcher app bypasses the deprecated WMDC / Active Sync connection to Windows Mobile devices</a:t>
            </a:r>
          </a:p>
          <a:p>
            <a:pPr marL="342900" indent="-342900">
              <a:buFont typeface="Arial" panose="020B0604020202020204" pitchFamily="34" charset="0"/>
              <a:buChar cha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600" b="1" dirty="0">
                <a:solidFill>
                  <a:srgbClr val="FFFFFF"/>
                </a:solidFill>
                <a:effectLst>
                  <a:outerShdw blurRad="63500" dist="114300" dir="3000000" algn="tl" rotWithShape="0">
                    <a:prstClr val="black">
                      <a:alpha val="50000"/>
                    </a:prstClr>
                  </a:outerShdw>
                </a:effectLst>
                <a:latin typeface="Arial" charset="0"/>
              </a:rPr>
              <a:t>Allows connection thru the Data Transfer Utility</a:t>
            </a:r>
          </a:p>
        </p:txBody>
      </p:sp>
      <p:pic>
        <p:nvPicPr>
          <p:cNvPr id="5" name="Picture 2" descr="C:\Users\jjcusick\AppData\Local\Temp\1\SNAGHTML8e865eb.PNG">
            <a:extLst>
              <a:ext uri="{FF2B5EF4-FFF2-40B4-BE49-F238E27FC236}">
                <a16:creationId xmlns:a16="http://schemas.microsoft.com/office/drawing/2014/main" id="{9157929F-D3E7-4BE6-888B-12960ABC2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467" y="4253856"/>
            <a:ext cx="5571757" cy="1495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8">
            <a:extLst>
              <a:ext uri="{FF2B5EF4-FFF2-40B4-BE49-F238E27FC236}">
                <a16:creationId xmlns:a16="http://schemas.microsoft.com/office/drawing/2014/main" id="{DCEB9B1C-E29C-4C85-BF4A-A25ED0E7647B}"/>
              </a:ext>
            </a:extLst>
          </p:cNvPr>
          <p:cNvSpPr txBox="1">
            <a:spLocks noChangeArrowheads="1"/>
          </p:cNvSpPr>
          <p:nvPr/>
        </p:nvSpPr>
        <p:spPr bwMode="auto">
          <a:xfrm>
            <a:off x="6603891" y="2470411"/>
            <a:ext cx="4953000" cy="107315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a:lnSpc>
                <a:spcPct val="90000"/>
              </a:lnSpc>
              <a:defRPr/>
            </a:pPr>
            <a:r>
              <a:rPr lang="en-US" sz="2800" b="1" dirty="0">
                <a:solidFill>
                  <a:srgbClr val="0000CC"/>
                </a:solidFill>
                <a:latin typeface="Arial" charset="0"/>
              </a:rPr>
              <a:t>USB Switcher App exposes the Trimble as a Device</a:t>
            </a:r>
          </a:p>
        </p:txBody>
      </p:sp>
    </p:spTree>
    <p:extLst>
      <p:ext uri="{BB962C8B-B14F-4D97-AF65-F5344CB8AC3E}">
        <p14:creationId xmlns:p14="http://schemas.microsoft.com/office/powerpoint/2010/main" val="13292650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2AC341-C30A-41A0-9BF3-6E3322568E20}"/>
              </a:ext>
            </a:extLst>
          </p:cNvPr>
          <p:cNvSpPr>
            <a:spLocks noGrp="1"/>
          </p:cNvSpPr>
          <p:nvPr>
            <p:ph type="sldNum" sz="quarter" idx="12"/>
          </p:nvPr>
        </p:nvSpPr>
        <p:spPr/>
        <p:txBody>
          <a:bodyPr/>
          <a:lstStyle/>
          <a:p>
            <a:pPr>
              <a:defRPr/>
            </a:pPr>
            <a:fld id="{992A402A-A75D-4618-A8AB-C7F9BA9BA818}" type="slidenum">
              <a:rPr lang="en-US" smtClean="0"/>
              <a:pPr>
                <a:defRPr/>
              </a:pPr>
              <a:t>12</a:t>
            </a:fld>
            <a:endParaRPr lang="en-US" dirty="0"/>
          </a:p>
        </p:txBody>
      </p:sp>
      <p:sp>
        <p:nvSpPr>
          <p:cNvPr id="5" name="Title 1">
            <a:extLst>
              <a:ext uri="{FF2B5EF4-FFF2-40B4-BE49-F238E27FC236}">
                <a16:creationId xmlns:a16="http://schemas.microsoft.com/office/drawing/2014/main" id="{42B41F49-8BE3-471C-9531-2BDDACE6F904}"/>
              </a:ext>
            </a:extLst>
          </p:cNvPr>
          <p:cNvSpPr>
            <a:spLocks noGrp="1"/>
          </p:cNvSpPr>
          <p:nvPr>
            <p:ph type="title"/>
          </p:nvPr>
        </p:nvSpPr>
        <p:spPr>
          <a:xfrm>
            <a:off x="615462" y="311149"/>
            <a:ext cx="11277600" cy="1362075"/>
          </a:xfrm>
        </p:spPr>
        <p:txBody>
          <a:bodyPr/>
          <a:lstStyle/>
          <a:p>
            <a:r>
              <a:rPr lang="en-US" dirty="0"/>
              <a:t>Allows Data Transfer to a WM Device using Trimble Positions Desktop</a:t>
            </a:r>
          </a:p>
        </p:txBody>
      </p:sp>
      <p:sp>
        <p:nvSpPr>
          <p:cNvPr id="6" name="TextBox 5">
            <a:extLst>
              <a:ext uri="{FF2B5EF4-FFF2-40B4-BE49-F238E27FC236}">
                <a16:creationId xmlns:a16="http://schemas.microsoft.com/office/drawing/2014/main" id="{236E77F6-A7DF-4661-9793-967C0BB23B37}"/>
              </a:ext>
            </a:extLst>
          </p:cNvPr>
          <p:cNvSpPr txBox="1"/>
          <p:nvPr/>
        </p:nvSpPr>
        <p:spPr>
          <a:xfrm>
            <a:off x="914400" y="1735167"/>
            <a:ext cx="8539549" cy="4524315"/>
          </a:xfrm>
          <a:prstGeom prst="rect">
            <a:avLst/>
          </a:prstGeom>
          <a:noFill/>
        </p:spPr>
        <p:txBody>
          <a:bodyPr wrap="square" rtlCol="0">
            <a:spAutoFit/>
          </a:bodyPr>
          <a:lstStyle/>
          <a:p>
            <a:pPr marL="342900" indent="-342900">
              <a:buFont typeface="Arial" panose="020B0604020202020204" pitchFamily="34" charset="0"/>
              <a:buChar char="•"/>
            </a:pPr>
            <a:r>
              <a:rPr lang="en-US" sz="3600" b="1" dirty="0">
                <a:solidFill>
                  <a:srgbClr val="FFFFFF"/>
                </a:solidFill>
                <a:effectLst>
                  <a:outerShdw blurRad="63500" dist="114300" dir="3000000" algn="tl" rotWithShape="0">
                    <a:prstClr val="black">
                      <a:alpha val="50000"/>
                    </a:prstClr>
                  </a:outerShdw>
                </a:effectLst>
                <a:latin typeface="Arial" charset="0"/>
              </a:rPr>
              <a:t>Later sessions will dive into using Trimble Positions to check out DDF from a GDB and Check data back into the GDB from the field</a:t>
            </a:r>
          </a:p>
          <a:p>
            <a:pPr marL="342900" indent="-342900">
              <a:buFont typeface="Arial" panose="020B0604020202020204" pitchFamily="34" charset="0"/>
              <a:buChar cha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600" b="1" dirty="0">
                <a:solidFill>
                  <a:srgbClr val="FFFFFF"/>
                </a:solidFill>
                <a:effectLst>
                  <a:outerShdw blurRad="63500" dist="114300" dir="3000000" algn="tl" rotWithShape="0">
                    <a:prstClr val="black">
                      <a:alpha val="50000"/>
                    </a:prstClr>
                  </a:outerShdw>
                </a:effectLst>
                <a:latin typeface="Arial" charset="0"/>
              </a:rPr>
              <a:t>We are going to demonstrate cutting out Pathfinder office altogether working from ArcMap</a:t>
            </a:r>
          </a:p>
        </p:txBody>
      </p:sp>
      <p:sp>
        <p:nvSpPr>
          <p:cNvPr id="7" name="Text Box 8">
            <a:extLst>
              <a:ext uri="{FF2B5EF4-FFF2-40B4-BE49-F238E27FC236}">
                <a16:creationId xmlns:a16="http://schemas.microsoft.com/office/drawing/2014/main" id="{526FC17A-7A75-4E9A-B686-34D3245019C0}"/>
              </a:ext>
            </a:extLst>
          </p:cNvPr>
          <p:cNvSpPr txBox="1">
            <a:spLocks noChangeArrowheads="1"/>
          </p:cNvSpPr>
          <p:nvPr/>
        </p:nvSpPr>
        <p:spPr bwMode="auto">
          <a:xfrm>
            <a:off x="6778666" y="5722907"/>
            <a:ext cx="4953000" cy="107315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a:lnSpc>
                <a:spcPct val="90000"/>
              </a:lnSpc>
              <a:defRPr/>
            </a:pPr>
            <a:r>
              <a:rPr lang="en-US" sz="2800" b="1" dirty="0">
                <a:solidFill>
                  <a:srgbClr val="0000CC"/>
                </a:solidFill>
                <a:latin typeface="Arial" charset="0"/>
              </a:rPr>
              <a:t>USB Switcher App allows this data transfer to occur</a:t>
            </a:r>
          </a:p>
        </p:txBody>
      </p:sp>
    </p:spTree>
    <p:extLst>
      <p:ext uri="{BB962C8B-B14F-4D97-AF65-F5344CB8AC3E}">
        <p14:creationId xmlns:p14="http://schemas.microsoft.com/office/powerpoint/2010/main" val="13132095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386016" y="503859"/>
            <a:ext cx="11895321" cy="990600"/>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kumimoji="1" lang="en-US" b="1" dirty="0">
                <a:solidFill>
                  <a:srgbClr val="FFFF00"/>
                </a:solidFill>
                <a:latin typeface="Arial" charset="0"/>
                <a:ea typeface="+mn-ea"/>
                <a:cs typeface="+mn-cs"/>
              </a:rPr>
              <a:t>Positions is the office Software for processing terrasync data </a:t>
            </a:r>
          </a:p>
        </p:txBody>
      </p:sp>
      <p:sp>
        <p:nvSpPr>
          <p:cNvPr id="16" name="TextBox 15"/>
          <p:cNvSpPr txBox="1"/>
          <p:nvPr/>
        </p:nvSpPr>
        <p:spPr>
          <a:xfrm>
            <a:off x="212925" y="1494459"/>
            <a:ext cx="6913988" cy="5755422"/>
          </a:xfrm>
          <a:prstGeom prst="rect">
            <a:avLst/>
          </a:prstGeom>
          <a:noFill/>
        </p:spPr>
        <p:txBody>
          <a:bodyPr wrap="square" rtlCol="0">
            <a:spAutoFit/>
          </a:bodyPr>
          <a:lstStyle/>
          <a:p>
            <a:r>
              <a:rPr lang="en-US" sz="3600" b="1" dirty="0">
                <a:solidFill>
                  <a:srgbClr val="FFFFFF"/>
                </a:solidFill>
                <a:effectLst>
                  <a:outerShdw blurRad="63500" dist="114300" dir="3000000" algn="tl" rotWithShape="0">
                    <a:prstClr val="black">
                      <a:alpha val="50000"/>
                    </a:prstClr>
                  </a:outerShdw>
                </a:effectLst>
                <a:latin typeface="Arial" charset="0"/>
              </a:rPr>
              <a:t>Positions Desktop Add-in for Arcmap is used to:</a:t>
            </a:r>
          </a:p>
          <a:p>
            <a:pPr marL="1028700" lvl="1" indent="-571500">
              <a:buFont typeface="Arial" panose="020B0604020202020204" pitchFamily="34" charset="0"/>
              <a:buChar char="•"/>
            </a:pPr>
            <a:r>
              <a:rPr lang="en-US" sz="2800" b="1" dirty="0">
                <a:solidFill>
                  <a:srgbClr val="FFFFFF"/>
                </a:solidFill>
                <a:effectLst>
                  <a:outerShdw blurRad="63500" dist="114300" dir="3000000" algn="tl" rotWithShape="0">
                    <a:prstClr val="black">
                      <a:alpha val="50000"/>
                    </a:prstClr>
                  </a:outerShdw>
                </a:effectLst>
                <a:latin typeface="Arial" charset="0"/>
              </a:rPr>
              <a:t>Integrate post-processing of SSF files inside geodatabases</a:t>
            </a:r>
          </a:p>
          <a:p>
            <a:pPr marL="1028700" lvl="1" indent="-571500">
              <a:buFont typeface="Arial" panose="020B0604020202020204" pitchFamily="34" charset="0"/>
              <a:buChar char="•"/>
            </a:pPr>
            <a:r>
              <a:rPr lang="en-US" sz="2800" b="1" dirty="0">
                <a:solidFill>
                  <a:srgbClr val="FFFFFF"/>
                </a:solidFill>
                <a:effectLst>
                  <a:outerShdw blurRad="63500" dist="114300" dir="3000000" algn="tl" rotWithShape="0">
                    <a:prstClr val="black">
                      <a:alpha val="50000"/>
                    </a:prstClr>
                  </a:outerShdw>
                </a:effectLst>
                <a:latin typeface="Arial" charset="0"/>
              </a:rPr>
              <a:t>Avoids traditional shapefile/fGDB export from Pathfinder Office</a:t>
            </a:r>
          </a:p>
          <a:p>
            <a:pPr marL="1028700" lvl="1" indent="-571500">
              <a:buFont typeface="Arial" panose="020B0604020202020204" pitchFamily="34" charset="0"/>
              <a:buChar char="•"/>
            </a:pPr>
            <a:r>
              <a:rPr lang="en-US" sz="2800" b="1" dirty="0">
                <a:solidFill>
                  <a:srgbClr val="FFFFFF"/>
                </a:solidFill>
                <a:effectLst>
                  <a:outerShdw blurRad="63500" dist="114300" dir="3000000" algn="tl" rotWithShape="0">
                    <a:prstClr val="black">
                      <a:alpha val="50000"/>
                    </a:prstClr>
                  </a:outerShdw>
                </a:effectLst>
                <a:latin typeface="Arial" charset="0"/>
              </a:rPr>
              <a:t>Appends feature level GNSS metadata</a:t>
            </a:r>
          </a:p>
          <a:p>
            <a:pPr marL="1028700" lvl="1" indent="-571500">
              <a:buFont typeface="Arial" panose="020B0604020202020204" pitchFamily="34" charset="0"/>
              <a:buChar char="•"/>
            </a:pPr>
            <a:r>
              <a:rPr lang="en-US" sz="2800" b="1" dirty="0">
                <a:solidFill>
                  <a:srgbClr val="FFFFFF"/>
                </a:solidFill>
                <a:effectLst>
                  <a:outerShdw blurRad="63500" dist="114300" dir="3000000" algn="tl" rotWithShape="0">
                    <a:prstClr val="black">
                      <a:alpha val="50000"/>
                    </a:prstClr>
                  </a:outerShdw>
                </a:effectLst>
                <a:latin typeface="Arial" charset="0"/>
              </a:rPr>
              <a:t>Integrates high accuracy GPS, including vertical </a:t>
            </a:r>
          </a:p>
          <a:p>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sp>
        <p:nvSpPr>
          <p:cNvPr id="5" name="TextBox 4">
            <a:extLst>
              <a:ext uri="{FF2B5EF4-FFF2-40B4-BE49-F238E27FC236}">
                <a16:creationId xmlns:a16="http://schemas.microsoft.com/office/drawing/2014/main" id="{AC6F56BF-7280-407C-83D9-62A2C3B4E478}"/>
              </a:ext>
            </a:extLst>
          </p:cNvPr>
          <p:cNvSpPr txBox="1"/>
          <p:nvPr/>
        </p:nvSpPr>
        <p:spPr>
          <a:xfrm>
            <a:off x="5833403" y="6319095"/>
            <a:ext cx="6358597" cy="369332"/>
          </a:xfrm>
          <a:prstGeom prst="rect">
            <a:avLst/>
          </a:prstGeom>
          <a:noFill/>
        </p:spPr>
        <p:txBody>
          <a:bodyPr wrap="square" rtlCol="0">
            <a:spAutoFit/>
          </a:bodyPr>
          <a:lstStyle/>
          <a:p>
            <a:r>
              <a:rPr lang="en-US" sz="1800" dirty="0">
                <a:latin typeface="+mj-lt"/>
              </a:rPr>
              <a:t>https://www.youtube.com/watch?v=DsweW0K79i0&amp;t=1914s</a:t>
            </a:r>
          </a:p>
        </p:txBody>
      </p:sp>
      <p:pic>
        <p:nvPicPr>
          <p:cNvPr id="2" name="Picture 1">
            <a:extLst>
              <a:ext uri="{FF2B5EF4-FFF2-40B4-BE49-F238E27FC236}">
                <a16:creationId xmlns:a16="http://schemas.microsoft.com/office/drawing/2014/main" id="{66A9B487-B3A6-47F2-A37E-214A196BB3F1}"/>
              </a:ext>
            </a:extLst>
          </p:cNvPr>
          <p:cNvPicPr>
            <a:picLocks noChangeAspect="1"/>
          </p:cNvPicPr>
          <p:nvPr/>
        </p:nvPicPr>
        <p:blipFill>
          <a:blip r:embed="rId3"/>
          <a:stretch>
            <a:fillRect/>
          </a:stretch>
        </p:blipFill>
        <p:spPr>
          <a:xfrm>
            <a:off x="7012083" y="3052689"/>
            <a:ext cx="5007306" cy="2704952"/>
          </a:xfrm>
          <a:prstGeom prst="rect">
            <a:avLst/>
          </a:prstGeom>
        </p:spPr>
      </p:pic>
    </p:spTree>
    <p:extLst>
      <p:ext uri="{BB962C8B-B14F-4D97-AF65-F5344CB8AC3E}">
        <p14:creationId xmlns:p14="http://schemas.microsoft.com/office/powerpoint/2010/main" val="3287715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5">
                                            <p:txEl>
                                              <p:pRg st="0" end="0"/>
                                            </p:txEl>
                                          </p:spTgt>
                                        </p:tgtEl>
                                        <p:attrNameLst>
                                          <p:attrName>style.opacity</p:attrName>
                                        </p:attrNameLst>
                                      </p:cBhvr>
                                      <p:to>
                                        <p:strVal val="0.5"/>
                                      </p:to>
                                    </p:set>
                                    <p:animEffect filter="image" prLst="opacity: 0.5">
                                      <p:cBhvr rctx="IE">
                                        <p:cTn id="7" dur="indefinite"/>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524000" y="214378"/>
            <a:ext cx="9144000" cy="1143000"/>
          </a:xfrm>
        </p:spPr>
        <p:txBody>
          <a:bodyPr/>
          <a:lstStyle/>
          <a:p>
            <a:pPr eaLnBrk="1" hangingPunct="1">
              <a:defRPr/>
            </a:pPr>
            <a:r>
              <a:rPr lang="en-US" dirty="0"/>
              <a:t>Demos Today</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14</a:t>
            </a:fld>
            <a:endParaRPr lang="en-US" dirty="0"/>
          </a:p>
        </p:txBody>
      </p:sp>
      <p:sp>
        <p:nvSpPr>
          <p:cNvPr id="30723" name="Text Box 3"/>
          <p:cNvSpPr txBox="1">
            <a:spLocks noChangeArrowheads="1"/>
          </p:cNvSpPr>
          <p:nvPr/>
        </p:nvSpPr>
        <p:spPr bwMode="auto">
          <a:xfrm>
            <a:off x="420565" y="1554761"/>
            <a:ext cx="11350869" cy="3618363"/>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mj-lt"/>
              <a:buAutoNum type="arabicPeriod"/>
              <a:defRPr/>
            </a:pPr>
            <a:r>
              <a:rPr lang="en-US" sz="3600" b="1" dirty="0">
                <a:solidFill>
                  <a:srgbClr val="FFFFFF"/>
                </a:solidFill>
                <a:effectLst>
                  <a:outerShdw blurRad="63500" dist="114300" dir="3000000" algn="tl" rotWithShape="0">
                    <a:prstClr val="black">
                      <a:alpha val="50000"/>
                    </a:prstClr>
                  </a:outerShdw>
                </a:effectLst>
                <a:latin typeface="Arial" charset="0"/>
              </a:rPr>
              <a:t>Using a Juno 3B/Geo7X</a:t>
            </a: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r>
              <a:rPr lang="en-US" sz="3600" b="1" dirty="0">
                <a:solidFill>
                  <a:srgbClr val="FFFFFF"/>
                </a:solidFill>
                <a:effectLst>
                  <a:outerShdw blurRad="63500" dist="114300" dir="3000000" algn="tl" rotWithShape="0">
                    <a:prstClr val="black">
                      <a:alpha val="50000"/>
                    </a:prstClr>
                  </a:outerShdw>
                </a:effectLst>
                <a:latin typeface="Arial" charset="0"/>
              </a:rPr>
              <a:t>Using a GeoExplorer 6000 series</a:t>
            </a: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r>
              <a:rPr lang="en-US" sz="3600" b="1" dirty="0">
                <a:solidFill>
                  <a:srgbClr val="FFFFFF"/>
                </a:solidFill>
                <a:effectLst>
                  <a:outerShdw blurRad="63500" dist="114300" dir="3000000" algn="tl" rotWithShape="0">
                    <a:prstClr val="black">
                      <a:alpha val="50000"/>
                    </a:prstClr>
                  </a:outerShdw>
                </a:effectLst>
                <a:latin typeface="Arial" charset="0"/>
              </a:rPr>
              <a:t>Using a GeoExplorer 3000/2008</a:t>
            </a:r>
          </a:p>
        </p:txBody>
      </p:sp>
      <p:sp>
        <p:nvSpPr>
          <p:cNvPr id="5" name="TextBox 4">
            <a:extLst>
              <a:ext uri="{FF2B5EF4-FFF2-40B4-BE49-F238E27FC236}">
                <a16:creationId xmlns:a16="http://schemas.microsoft.com/office/drawing/2014/main" id="{3EC3A389-F99C-412B-9817-BA90FB629C1E}"/>
              </a:ext>
            </a:extLst>
          </p:cNvPr>
          <p:cNvSpPr txBox="1"/>
          <p:nvPr/>
        </p:nvSpPr>
        <p:spPr>
          <a:xfrm>
            <a:off x="5552049" y="5826726"/>
            <a:ext cx="6358597" cy="923330"/>
          </a:xfrm>
          <a:prstGeom prst="rect">
            <a:avLst/>
          </a:prstGeom>
          <a:noFill/>
        </p:spPr>
        <p:txBody>
          <a:bodyPr wrap="square" rtlCol="0">
            <a:spAutoFit/>
          </a:bodyPr>
          <a:lstStyle/>
          <a:p>
            <a:r>
              <a:rPr lang="en-US" sz="1800" dirty="0">
                <a:latin typeface="+mj-lt"/>
              </a:rPr>
              <a:t>https://doimspp.sharepoint.com/sites/npsgnssposnav/SiteAssets/SitePages/resources_trimble/USB%20Switcher%20App%20Installation.pdf</a:t>
            </a:r>
          </a:p>
        </p:txBody>
      </p:sp>
      <p:pic>
        <p:nvPicPr>
          <p:cNvPr id="2" name="Picture 1">
            <a:hlinkClick r:id="rId3"/>
            <a:extLst>
              <a:ext uri="{FF2B5EF4-FFF2-40B4-BE49-F238E27FC236}">
                <a16:creationId xmlns:a16="http://schemas.microsoft.com/office/drawing/2014/main" id="{333B0727-3328-43F5-8505-BDC75743CAF3}"/>
              </a:ext>
            </a:extLst>
          </p:cNvPr>
          <p:cNvPicPr>
            <a:picLocks noChangeAspect="1"/>
          </p:cNvPicPr>
          <p:nvPr/>
        </p:nvPicPr>
        <p:blipFill>
          <a:blip r:embed="rId4"/>
          <a:stretch>
            <a:fillRect/>
          </a:stretch>
        </p:blipFill>
        <p:spPr>
          <a:xfrm>
            <a:off x="5238814" y="5281068"/>
            <a:ext cx="6985066" cy="1576932"/>
          </a:xfrm>
          <a:prstGeom prst="rect">
            <a:avLst/>
          </a:prstGeom>
        </p:spPr>
      </p:pic>
      <p:pic>
        <p:nvPicPr>
          <p:cNvPr id="1026" name="Picture 2">
            <a:extLst>
              <a:ext uri="{FF2B5EF4-FFF2-40B4-BE49-F238E27FC236}">
                <a16:creationId xmlns:a16="http://schemas.microsoft.com/office/drawing/2014/main" id="{D75F713B-94A7-470A-9569-8258DE0AF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546" y="1130911"/>
            <a:ext cx="53721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68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5">
                                            <p:txEl>
                                              <p:pRg st="0" end="0"/>
                                            </p:txEl>
                                          </p:spTgt>
                                        </p:tgtEl>
                                        <p:attrNameLst>
                                          <p:attrName>style.opacity</p:attrName>
                                        </p:attrNameLst>
                                      </p:cBhvr>
                                      <p:to>
                                        <p:strVal val="0.5"/>
                                      </p:to>
                                    </p:set>
                                    <p:animEffect filter="image" prLst="opacity: 0.5">
                                      <p:cBhvr rctx="IE">
                                        <p:cTn id="7" dur="indefinite"/>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524000" y="214378"/>
            <a:ext cx="9144000" cy="1143000"/>
          </a:xfrm>
        </p:spPr>
        <p:txBody>
          <a:bodyPr/>
          <a:lstStyle/>
          <a:p>
            <a:pPr eaLnBrk="1" hangingPunct="1">
              <a:defRPr/>
            </a:pPr>
            <a:r>
              <a:rPr lang="en-US" dirty="0"/>
              <a:t>Follow Along</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15</a:t>
            </a:fld>
            <a:endParaRPr lang="en-US" dirty="0"/>
          </a:p>
        </p:txBody>
      </p:sp>
      <p:sp>
        <p:nvSpPr>
          <p:cNvPr id="30723" name="Text Box 3"/>
          <p:cNvSpPr txBox="1">
            <a:spLocks noChangeArrowheads="1"/>
          </p:cNvSpPr>
          <p:nvPr/>
        </p:nvSpPr>
        <p:spPr bwMode="auto">
          <a:xfrm>
            <a:off x="185981" y="1357378"/>
            <a:ext cx="11560542" cy="2177969"/>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Using the USB Switcher App Installation.pdf</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Watch me and/or take notes on the steps in PDF</a:t>
            </a: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4" name="Picture 3">
            <a:extLst>
              <a:ext uri="{FF2B5EF4-FFF2-40B4-BE49-F238E27FC236}">
                <a16:creationId xmlns:a16="http://schemas.microsoft.com/office/drawing/2014/main" id="{7A750E0B-5206-48E0-BC12-6D6E05E41635}"/>
              </a:ext>
            </a:extLst>
          </p:cNvPr>
          <p:cNvPicPr>
            <a:picLocks noChangeAspect="1"/>
          </p:cNvPicPr>
          <p:nvPr/>
        </p:nvPicPr>
        <p:blipFill>
          <a:blip r:embed="rId3"/>
          <a:stretch>
            <a:fillRect/>
          </a:stretch>
        </p:blipFill>
        <p:spPr>
          <a:xfrm>
            <a:off x="2364151" y="2685813"/>
            <a:ext cx="7463697" cy="3985067"/>
          </a:xfrm>
          <a:prstGeom prst="rect">
            <a:avLst/>
          </a:prstGeom>
        </p:spPr>
      </p:pic>
    </p:spTree>
    <p:extLst>
      <p:ext uri="{BB962C8B-B14F-4D97-AF65-F5344CB8AC3E}">
        <p14:creationId xmlns:p14="http://schemas.microsoft.com/office/powerpoint/2010/main" val="13737474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668E-05AD-4F17-9D52-7F6A5D712E98}"/>
              </a:ext>
            </a:extLst>
          </p:cNvPr>
          <p:cNvSpPr>
            <a:spLocks noGrp="1"/>
          </p:cNvSpPr>
          <p:nvPr>
            <p:ph type="title"/>
          </p:nvPr>
        </p:nvSpPr>
        <p:spPr/>
        <p:txBody>
          <a:bodyPr/>
          <a:lstStyle/>
          <a:p>
            <a:r>
              <a:rPr lang="en-US" dirty="0"/>
              <a:t>Applies to Following Devices</a:t>
            </a:r>
          </a:p>
        </p:txBody>
      </p:sp>
      <p:sp>
        <p:nvSpPr>
          <p:cNvPr id="3" name="Slide Number Placeholder 2">
            <a:extLst>
              <a:ext uri="{FF2B5EF4-FFF2-40B4-BE49-F238E27FC236}">
                <a16:creationId xmlns:a16="http://schemas.microsoft.com/office/drawing/2014/main" id="{A7A2D04D-30F7-46E6-A16C-4879BD3BE8ED}"/>
              </a:ext>
            </a:extLst>
          </p:cNvPr>
          <p:cNvSpPr>
            <a:spLocks noGrp="1"/>
          </p:cNvSpPr>
          <p:nvPr>
            <p:ph type="sldNum" sz="quarter" idx="12"/>
          </p:nvPr>
        </p:nvSpPr>
        <p:spPr/>
        <p:txBody>
          <a:bodyPr/>
          <a:lstStyle/>
          <a:p>
            <a:pPr>
              <a:defRPr/>
            </a:pPr>
            <a:fld id="{5C49BEA6-D7A9-4FF2-A35D-520C377661DF}" type="slidenum">
              <a:rPr lang="en-US" smtClean="0"/>
              <a:pPr>
                <a:defRPr/>
              </a:pPr>
              <a:t>16</a:t>
            </a:fld>
            <a:endParaRPr lang="en-US" dirty="0"/>
          </a:p>
        </p:txBody>
      </p:sp>
      <p:sp>
        <p:nvSpPr>
          <p:cNvPr id="4" name="Text Box 3">
            <a:extLst>
              <a:ext uri="{FF2B5EF4-FFF2-40B4-BE49-F238E27FC236}">
                <a16:creationId xmlns:a16="http://schemas.microsoft.com/office/drawing/2014/main" id="{29C4B224-35C1-407E-86AF-1E0333519149}"/>
              </a:ext>
            </a:extLst>
          </p:cNvPr>
          <p:cNvSpPr txBox="1">
            <a:spLocks noChangeArrowheads="1"/>
          </p:cNvSpPr>
          <p:nvPr/>
        </p:nvSpPr>
        <p:spPr bwMode="auto">
          <a:xfrm>
            <a:off x="420565" y="1748341"/>
            <a:ext cx="11350869" cy="2898166"/>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Juno 3X Series</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Geo7x Series</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TSC3 (Survey Controller)</a:t>
            </a: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5" name="Picture 4">
            <a:extLst>
              <a:ext uri="{FF2B5EF4-FFF2-40B4-BE49-F238E27FC236}">
                <a16:creationId xmlns:a16="http://schemas.microsoft.com/office/drawing/2014/main" id="{E78CC91A-7C32-4EA6-98F5-0F447DF0381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14517" y="1748341"/>
            <a:ext cx="2540000" cy="4215028"/>
          </a:xfrm>
          <a:prstGeom prst="rect">
            <a:avLst/>
          </a:prstGeom>
        </p:spPr>
      </p:pic>
    </p:spTree>
    <p:extLst>
      <p:ext uri="{BB962C8B-B14F-4D97-AF65-F5344CB8AC3E}">
        <p14:creationId xmlns:p14="http://schemas.microsoft.com/office/powerpoint/2010/main" val="3752928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xEl>
                                              <p:pRg st="1" end="1"/>
                                            </p:txEl>
                                          </p:spTgt>
                                        </p:tgtEl>
                                        <p:attrNameLst>
                                          <p:attrName>style.opacity</p:attrName>
                                        </p:attrNameLst>
                                      </p:cBhvr>
                                      <p:to>
                                        <p:strVal val="0.5"/>
                                      </p:to>
                                    </p:set>
                                    <p:animEffect filter="image" prLst="opacity: 0.5">
                                      <p:cBhvr rctx="IE">
                                        <p:cTn id="7" dur="indefinite"/>
                                        <p:tgtEl>
                                          <p:spTgt spid="4">
                                            <p:txEl>
                                              <p:pRg st="1" end="1"/>
                                            </p:txEl>
                                          </p:spTgt>
                                        </p:tgtEl>
                                      </p:cBhvr>
                                    </p:animEffect>
                                  </p:childTnLst>
                                </p:cTn>
                              </p:par>
                              <p:par>
                                <p:cTn id="8" presetID="9" presetClass="emph" presetSubtype="0" nodeType="withEffect">
                                  <p:stCondLst>
                                    <p:cond delay="0"/>
                                  </p:stCondLst>
                                  <p:childTnLst>
                                    <p:set>
                                      <p:cBhvr>
                                        <p:cTn id="9" dur="indefinite"/>
                                        <p:tgtEl>
                                          <p:spTgt spid="4">
                                            <p:txEl>
                                              <p:pRg st="2" end="2"/>
                                            </p:txEl>
                                          </p:spTgt>
                                        </p:tgtEl>
                                        <p:attrNameLst>
                                          <p:attrName>style.opacity</p:attrName>
                                        </p:attrNameLst>
                                      </p:cBhvr>
                                      <p:to>
                                        <p:strVal val="0.5"/>
                                      </p:to>
                                    </p:set>
                                    <p:animEffect filter="image" prLst="opacity: 0.5">
                                      <p:cBhvr rctx="IE">
                                        <p:cTn id="10" dur="indefinite"/>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365739" y="448392"/>
            <a:ext cx="9144000" cy="1143000"/>
          </a:xfrm>
        </p:spPr>
        <p:txBody>
          <a:bodyPr/>
          <a:lstStyle/>
          <a:p>
            <a:pPr eaLnBrk="1" hangingPunct="1">
              <a:defRPr/>
            </a:pPr>
            <a:r>
              <a:rPr lang="en-US" dirty="0"/>
              <a:t>Download Software and Copy Files to a SD Card</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17</a:t>
            </a:fld>
            <a:endParaRPr lang="en-US" dirty="0"/>
          </a:p>
        </p:txBody>
      </p:sp>
      <p:sp>
        <p:nvSpPr>
          <p:cNvPr id="30723" name="Text Box 3"/>
          <p:cNvSpPr txBox="1">
            <a:spLocks noChangeArrowheads="1"/>
          </p:cNvSpPr>
          <p:nvPr/>
        </p:nvSpPr>
        <p:spPr bwMode="auto">
          <a:xfrm>
            <a:off x="420565" y="1748341"/>
            <a:ext cx="11350869" cy="6499151"/>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Download the USB Switcher App Zip file by copying this link in your browser</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hlinkClick r:id="rId3"/>
              </a:rPr>
              <a:t>http://trl.trimble.com/dscgi/ds.py/Get/File-871020/UsbSwitcher.zip</a:t>
            </a: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Extract files </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Copy the folder “USBSwitcher” to the root of SD Card</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8" name="Picture 7">
            <a:extLst>
              <a:ext uri="{FF2B5EF4-FFF2-40B4-BE49-F238E27FC236}">
                <a16:creationId xmlns:a16="http://schemas.microsoft.com/office/drawing/2014/main" id="{B568A659-B8CE-4D82-AD3A-A878BE7BA4D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09739" y="228599"/>
            <a:ext cx="1127079" cy="1870342"/>
          </a:xfrm>
          <a:prstGeom prst="rect">
            <a:avLst/>
          </a:prstGeom>
        </p:spPr>
      </p:pic>
    </p:spTree>
    <p:extLst>
      <p:ext uri="{BB962C8B-B14F-4D97-AF65-F5344CB8AC3E}">
        <p14:creationId xmlns:p14="http://schemas.microsoft.com/office/powerpoint/2010/main" val="39594847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D9BE-159E-49F5-B317-7EEA4A91C10E}"/>
              </a:ext>
            </a:extLst>
          </p:cNvPr>
          <p:cNvSpPr>
            <a:spLocks noGrp="1"/>
          </p:cNvSpPr>
          <p:nvPr>
            <p:ph type="title"/>
          </p:nvPr>
        </p:nvSpPr>
        <p:spPr>
          <a:xfrm>
            <a:off x="1209501" y="195975"/>
            <a:ext cx="10363200" cy="1143000"/>
          </a:xfrm>
        </p:spPr>
        <p:txBody>
          <a:bodyPr/>
          <a:lstStyle/>
          <a:p>
            <a:r>
              <a:rPr lang="en-US" dirty="0"/>
              <a:t>Insert micro SD Card into Trimble</a:t>
            </a:r>
          </a:p>
        </p:txBody>
      </p:sp>
      <p:sp>
        <p:nvSpPr>
          <p:cNvPr id="3" name="Slide Number Placeholder 2">
            <a:extLst>
              <a:ext uri="{FF2B5EF4-FFF2-40B4-BE49-F238E27FC236}">
                <a16:creationId xmlns:a16="http://schemas.microsoft.com/office/drawing/2014/main" id="{DAFDD1CE-EFE4-4762-8534-4AE69558D1F9}"/>
              </a:ext>
            </a:extLst>
          </p:cNvPr>
          <p:cNvSpPr>
            <a:spLocks noGrp="1"/>
          </p:cNvSpPr>
          <p:nvPr>
            <p:ph type="sldNum" sz="quarter" idx="12"/>
          </p:nvPr>
        </p:nvSpPr>
        <p:spPr/>
        <p:txBody>
          <a:bodyPr/>
          <a:lstStyle/>
          <a:p>
            <a:pPr>
              <a:defRPr/>
            </a:pPr>
            <a:fld id="{5C49BEA6-D7A9-4FF2-A35D-520C377661DF}" type="slidenum">
              <a:rPr lang="en-US" smtClean="0"/>
              <a:pPr>
                <a:defRPr/>
              </a:pPr>
              <a:t>18</a:t>
            </a:fld>
            <a:endParaRPr lang="en-US" dirty="0"/>
          </a:p>
        </p:txBody>
      </p:sp>
      <p:sp>
        <p:nvSpPr>
          <p:cNvPr id="4" name="Text Box 3">
            <a:extLst>
              <a:ext uri="{FF2B5EF4-FFF2-40B4-BE49-F238E27FC236}">
                <a16:creationId xmlns:a16="http://schemas.microsoft.com/office/drawing/2014/main" id="{C3213D68-7DCB-49F1-BF36-FEC4F8DCBFB2}"/>
              </a:ext>
            </a:extLst>
          </p:cNvPr>
          <p:cNvSpPr txBox="1">
            <a:spLocks noChangeArrowheads="1"/>
          </p:cNvSpPr>
          <p:nvPr/>
        </p:nvSpPr>
        <p:spPr bwMode="auto">
          <a:xfrm>
            <a:off x="332468" y="1338975"/>
            <a:ext cx="12117266" cy="2898166"/>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Juno - Micro SD slot located under the battery</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Geo7x – Under rubber door, right side </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5" name="Picture 4">
            <a:extLst>
              <a:ext uri="{FF2B5EF4-FFF2-40B4-BE49-F238E27FC236}">
                <a16:creationId xmlns:a16="http://schemas.microsoft.com/office/drawing/2014/main" id="{BE7CAE72-F342-44CE-92DA-E3D4CD27FB6B}"/>
              </a:ext>
            </a:extLst>
          </p:cNvPr>
          <p:cNvPicPr>
            <a:picLocks noChangeAspect="1"/>
          </p:cNvPicPr>
          <p:nvPr/>
        </p:nvPicPr>
        <p:blipFill>
          <a:blip r:embed="rId2"/>
          <a:stretch>
            <a:fillRect/>
          </a:stretch>
        </p:blipFill>
        <p:spPr>
          <a:xfrm>
            <a:off x="2049502" y="3223411"/>
            <a:ext cx="3628571" cy="3219048"/>
          </a:xfrm>
          <a:prstGeom prst="rect">
            <a:avLst/>
          </a:prstGeom>
        </p:spPr>
      </p:pic>
    </p:spTree>
    <p:extLst>
      <p:ext uri="{BB962C8B-B14F-4D97-AF65-F5344CB8AC3E}">
        <p14:creationId xmlns:p14="http://schemas.microsoft.com/office/powerpoint/2010/main" val="38060829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4BE5-4FE7-4D38-A9F0-B9935E4F8A9D}"/>
              </a:ext>
            </a:extLst>
          </p:cNvPr>
          <p:cNvSpPr>
            <a:spLocks noGrp="1"/>
          </p:cNvSpPr>
          <p:nvPr>
            <p:ph type="title"/>
          </p:nvPr>
        </p:nvSpPr>
        <p:spPr>
          <a:xfrm>
            <a:off x="914400" y="340832"/>
            <a:ext cx="10363200" cy="1143000"/>
          </a:xfrm>
        </p:spPr>
        <p:txBody>
          <a:bodyPr/>
          <a:lstStyle/>
          <a:p>
            <a:r>
              <a:rPr lang="en-US" dirty="0"/>
              <a:t>Set File Explorer on Trimble to Show All Files</a:t>
            </a:r>
          </a:p>
        </p:txBody>
      </p:sp>
      <p:sp>
        <p:nvSpPr>
          <p:cNvPr id="3" name="Slide Number Placeholder 2">
            <a:extLst>
              <a:ext uri="{FF2B5EF4-FFF2-40B4-BE49-F238E27FC236}">
                <a16:creationId xmlns:a16="http://schemas.microsoft.com/office/drawing/2014/main" id="{15E755D5-AB76-464D-ABC2-DAE1F311C4BA}"/>
              </a:ext>
            </a:extLst>
          </p:cNvPr>
          <p:cNvSpPr>
            <a:spLocks noGrp="1"/>
          </p:cNvSpPr>
          <p:nvPr>
            <p:ph type="sldNum" sz="quarter" idx="12"/>
          </p:nvPr>
        </p:nvSpPr>
        <p:spPr/>
        <p:txBody>
          <a:bodyPr/>
          <a:lstStyle/>
          <a:p>
            <a:pPr>
              <a:defRPr/>
            </a:pPr>
            <a:fld id="{5C49BEA6-D7A9-4FF2-A35D-520C377661DF}" type="slidenum">
              <a:rPr lang="en-US" smtClean="0"/>
              <a:pPr>
                <a:defRPr/>
              </a:pPr>
              <a:t>19</a:t>
            </a:fld>
            <a:endParaRPr lang="en-US" dirty="0"/>
          </a:p>
        </p:txBody>
      </p:sp>
      <p:pic>
        <p:nvPicPr>
          <p:cNvPr id="4" name="Picture 3">
            <a:extLst>
              <a:ext uri="{FF2B5EF4-FFF2-40B4-BE49-F238E27FC236}">
                <a16:creationId xmlns:a16="http://schemas.microsoft.com/office/drawing/2014/main" id="{B5C00B83-7710-4068-81B8-D48CF78AA206}"/>
              </a:ext>
            </a:extLst>
          </p:cNvPr>
          <p:cNvPicPr>
            <a:picLocks noChangeAspect="1"/>
          </p:cNvPicPr>
          <p:nvPr/>
        </p:nvPicPr>
        <p:blipFill>
          <a:blip r:embed="rId2"/>
          <a:stretch>
            <a:fillRect/>
          </a:stretch>
        </p:blipFill>
        <p:spPr>
          <a:xfrm>
            <a:off x="4269418" y="1748341"/>
            <a:ext cx="3816818" cy="5126355"/>
          </a:xfrm>
          <a:prstGeom prst="rect">
            <a:avLst/>
          </a:prstGeom>
        </p:spPr>
      </p:pic>
      <p:sp>
        <p:nvSpPr>
          <p:cNvPr id="5" name="Text Box 8">
            <a:extLst>
              <a:ext uri="{FF2B5EF4-FFF2-40B4-BE49-F238E27FC236}">
                <a16:creationId xmlns:a16="http://schemas.microsoft.com/office/drawing/2014/main" id="{F8E56CE0-9DB2-41EE-9985-3854906F4275}"/>
              </a:ext>
            </a:extLst>
          </p:cNvPr>
          <p:cNvSpPr txBox="1">
            <a:spLocks noChangeArrowheads="1"/>
          </p:cNvSpPr>
          <p:nvPr/>
        </p:nvSpPr>
        <p:spPr bwMode="auto">
          <a:xfrm>
            <a:off x="8333153" y="2527718"/>
            <a:ext cx="3476381" cy="3873082"/>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a:lnSpc>
                <a:spcPct val="90000"/>
              </a:lnSpc>
              <a:defRPr/>
            </a:pPr>
            <a:r>
              <a:rPr lang="en-US" sz="2800" b="1" dirty="0">
                <a:solidFill>
                  <a:srgbClr val="0000CC"/>
                </a:solidFill>
                <a:latin typeface="Arial" charset="0"/>
              </a:rPr>
              <a:t>Error in copying files may result in USB Switcher app not functioning</a:t>
            </a:r>
          </a:p>
          <a:p>
            <a:pPr>
              <a:lnSpc>
                <a:spcPct val="90000"/>
              </a:lnSpc>
              <a:defRPr/>
            </a:pPr>
            <a:endParaRPr lang="en-US" sz="2800" b="1" dirty="0">
              <a:solidFill>
                <a:srgbClr val="0000CC"/>
              </a:solidFill>
              <a:latin typeface="Arial" charset="0"/>
            </a:endParaRPr>
          </a:p>
          <a:p>
            <a:pPr>
              <a:lnSpc>
                <a:spcPct val="90000"/>
              </a:lnSpc>
              <a:defRPr/>
            </a:pPr>
            <a:r>
              <a:rPr lang="en-US" sz="2800" b="1" dirty="0">
                <a:solidFill>
                  <a:srgbClr val="0000CC"/>
                </a:solidFill>
                <a:latin typeface="Arial" charset="0"/>
              </a:rPr>
              <a:t>Show all Files ensures you copy all files  </a:t>
            </a:r>
          </a:p>
        </p:txBody>
      </p:sp>
      <p:sp>
        <p:nvSpPr>
          <p:cNvPr id="6" name="Text Box 3">
            <a:extLst>
              <a:ext uri="{FF2B5EF4-FFF2-40B4-BE49-F238E27FC236}">
                <a16:creationId xmlns:a16="http://schemas.microsoft.com/office/drawing/2014/main" id="{E9255F50-EA62-4BEC-B758-A04E57F30626}"/>
              </a:ext>
            </a:extLst>
          </p:cNvPr>
          <p:cNvSpPr txBox="1">
            <a:spLocks noChangeArrowheads="1"/>
          </p:cNvSpPr>
          <p:nvPr/>
        </p:nvSpPr>
        <p:spPr bwMode="auto">
          <a:xfrm>
            <a:off x="-216490" y="1755805"/>
            <a:ext cx="4362450" cy="3618363"/>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Launch File Explorer from Windows icon</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spTree>
    <p:extLst>
      <p:ext uri="{BB962C8B-B14F-4D97-AF65-F5344CB8AC3E}">
        <p14:creationId xmlns:p14="http://schemas.microsoft.com/office/powerpoint/2010/main" val="14065280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Teams Video and Audio – Mute or Unmute!</a:t>
            </a:r>
          </a:p>
        </p:txBody>
      </p:sp>
      <p:sp>
        <p:nvSpPr>
          <p:cNvPr id="3" name="Slide Number Placeholder 2"/>
          <p:cNvSpPr>
            <a:spLocks noGrp="1"/>
          </p:cNvSpPr>
          <p:nvPr>
            <p:ph type="sldNum" sz="quarter" idx="12"/>
          </p:nvPr>
        </p:nvSpPr>
        <p:spPr/>
        <p:txBody>
          <a:bodyPr/>
          <a:lstStyle/>
          <a:p>
            <a:pPr>
              <a:defRPr/>
            </a:pPr>
            <a:fld id="{5C49BEA6-D7A9-4FF2-A35D-520C377661DF}" type="slidenum">
              <a:rPr lang="en-US" smtClean="0"/>
              <a:pPr>
                <a:defRPr/>
              </a:pPr>
              <a:t>2</a:t>
            </a:fld>
            <a:endParaRPr lang="en-US" dirty="0"/>
          </a:p>
        </p:txBody>
      </p:sp>
      <p:sp>
        <p:nvSpPr>
          <p:cNvPr id="4" name="TextBox 3">
            <a:extLst>
              <a:ext uri="{FF2B5EF4-FFF2-40B4-BE49-F238E27FC236}">
                <a16:creationId xmlns:a16="http://schemas.microsoft.com/office/drawing/2014/main" id="{C1A571ED-7940-4BE9-9565-2311DBDB4D8C}"/>
              </a:ext>
            </a:extLst>
          </p:cNvPr>
          <p:cNvSpPr txBox="1"/>
          <p:nvPr/>
        </p:nvSpPr>
        <p:spPr>
          <a:xfrm>
            <a:off x="4796215" y="1369429"/>
            <a:ext cx="11800777" cy="584775"/>
          </a:xfrm>
          <a:prstGeom prst="rect">
            <a:avLst/>
          </a:prstGeom>
          <a:noFill/>
        </p:spPr>
        <p:txBody>
          <a:bodyPr wrap="square" rtlCol="0">
            <a:spAutoFit/>
          </a:bodyPr>
          <a:lstStyle/>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p:txBody>
      </p:sp>
      <p:pic>
        <p:nvPicPr>
          <p:cNvPr id="5" name="Picture 4">
            <a:extLst>
              <a:ext uri="{FF2B5EF4-FFF2-40B4-BE49-F238E27FC236}">
                <a16:creationId xmlns:a16="http://schemas.microsoft.com/office/drawing/2014/main" id="{D578DD35-AC3A-41A0-A42E-9C734E4AC9E7}"/>
              </a:ext>
            </a:extLst>
          </p:cNvPr>
          <p:cNvPicPr>
            <a:picLocks noChangeAspect="1"/>
          </p:cNvPicPr>
          <p:nvPr/>
        </p:nvPicPr>
        <p:blipFill>
          <a:blip r:embed="rId2"/>
          <a:stretch>
            <a:fillRect/>
          </a:stretch>
        </p:blipFill>
        <p:spPr>
          <a:xfrm>
            <a:off x="263073" y="2843564"/>
            <a:ext cx="11665853" cy="1778516"/>
          </a:xfrm>
          <a:prstGeom prst="rect">
            <a:avLst/>
          </a:prstGeom>
        </p:spPr>
      </p:pic>
    </p:spTree>
    <p:extLst>
      <p:ext uri="{BB962C8B-B14F-4D97-AF65-F5344CB8AC3E}">
        <p14:creationId xmlns:p14="http://schemas.microsoft.com/office/powerpoint/2010/main" val="25664987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011114" y="358849"/>
            <a:ext cx="10169769" cy="1143000"/>
          </a:xfrm>
        </p:spPr>
        <p:txBody>
          <a:bodyPr/>
          <a:lstStyle/>
          <a:p>
            <a:pPr eaLnBrk="1" hangingPunct="1">
              <a:defRPr/>
            </a:pPr>
            <a:r>
              <a:rPr lang="en-US" dirty="0"/>
              <a:t>Copy Files onto Trimble’s My Device</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20</a:t>
            </a:fld>
            <a:endParaRPr lang="en-US" dirty="0"/>
          </a:p>
        </p:txBody>
      </p:sp>
      <p:sp>
        <p:nvSpPr>
          <p:cNvPr id="30723" name="Text Box 3"/>
          <p:cNvSpPr txBox="1">
            <a:spLocks noChangeArrowheads="1"/>
          </p:cNvSpPr>
          <p:nvPr/>
        </p:nvSpPr>
        <p:spPr bwMode="auto">
          <a:xfrm>
            <a:off x="36632" y="1202139"/>
            <a:ext cx="12117266" cy="7219349"/>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Insert SD card into Trimble</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Navigate to storage card</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Tap / hold using the stylus on “USBSwitcher”</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Select Copy</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Switch to My Device (upper left)</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Press Menu. Scroll to bottom,  Edit / Paste</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Next step requires you to disconnect the Trimble to the PC/laptop</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5" name="Picture 4">
            <a:extLst>
              <a:ext uri="{FF2B5EF4-FFF2-40B4-BE49-F238E27FC236}">
                <a16:creationId xmlns:a16="http://schemas.microsoft.com/office/drawing/2014/main" id="{F1AF20AB-089A-481A-9080-4C9B5CF7DB8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026819" y="175845"/>
            <a:ext cx="1127079" cy="1870342"/>
          </a:xfrm>
          <a:prstGeom prst="rect">
            <a:avLst/>
          </a:prstGeom>
        </p:spPr>
      </p:pic>
    </p:spTree>
    <p:extLst>
      <p:ext uri="{BB962C8B-B14F-4D97-AF65-F5344CB8AC3E}">
        <p14:creationId xmlns:p14="http://schemas.microsoft.com/office/powerpoint/2010/main" val="19443814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365739" y="448392"/>
            <a:ext cx="9144000" cy="1143000"/>
          </a:xfrm>
        </p:spPr>
        <p:txBody>
          <a:bodyPr/>
          <a:lstStyle/>
          <a:p>
            <a:pPr eaLnBrk="1" hangingPunct="1">
              <a:defRPr/>
            </a:pPr>
            <a:r>
              <a:rPr lang="en-US" dirty="0">
                <a:solidFill>
                  <a:srgbClr val="FFFF00"/>
                </a:solidFill>
              </a:rPr>
              <a:t>Check Settings</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21</a:t>
            </a:fld>
            <a:endParaRPr lang="en-US" dirty="0"/>
          </a:p>
        </p:txBody>
      </p:sp>
      <p:sp>
        <p:nvSpPr>
          <p:cNvPr id="30723" name="Text Box 3"/>
          <p:cNvSpPr txBox="1">
            <a:spLocks noChangeArrowheads="1"/>
          </p:cNvSpPr>
          <p:nvPr/>
        </p:nvSpPr>
        <p:spPr bwMode="auto">
          <a:xfrm>
            <a:off x="0" y="1259720"/>
            <a:ext cx="9144001" cy="5778954"/>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Disconnect Trimble from PC!</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Enable Advanced Network Functionality on the Trimble</a:t>
            </a:r>
          </a:p>
          <a:p>
            <a:pPr marL="1200150" lvl="1"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Tap Windows / Settings / Connections / USB to PC</a:t>
            </a:r>
          </a:p>
          <a:p>
            <a:pPr marL="1200150" lvl="1"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Tap OK</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2" name="Picture 1">
            <a:extLst>
              <a:ext uri="{FF2B5EF4-FFF2-40B4-BE49-F238E27FC236}">
                <a16:creationId xmlns:a16="http://schemas.microsoft.com/office/drawing/2014/main" id="{DC1CFD11-DD4F-4C77-9AD6-7ED1367776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43483" y="2412771"/>
            <a:ext cx="2408517" cy="3996837"/>
          </a:xfrm>
          <a:prstGeom prst="rect">
            <a:avLst/>
          </a:prstGeom>
        </p:spPr>
      </p:pic>
      <p:sp>
        <p:nvSpPr>
          <p:cNvPr id="4" name="Rectangle: Rounded Corners 3">
            <a:extLst>
              <a:ext uri="{FF2B5EF4-FFF2-40B4-BE49-F238E27FC236}">
                <a16:creationId xmlns:a16="http://schemas.microsoft.com/office/drawing/2014/main" id="{6FE3098C-D591-4470-9AB5-2FC5FCCA9C07}"/>
              </a:ext>
            </a:extLst>
          </p:cNvPr>
          <p:cNvSpPr/>
          <p:nvPr/>
        </p:nvSpPr>
        <p:spPr bwMode="auto">
          <a:xfrm>
            <a:off x="7596553" y="4926129"/>
            <a:ext cx="439616" cy="457200"/>
          </a:xfrm>
          <a:prstGeom prst="roundRect">
            <a:avLst/>
          </a:prstGeom>
          <a:noFill/>
          <a:ln w="571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Times New Roman" pitchFamily="18" charset="0"/>
            </a:endParaRPr>
          </a:p>
        </p:txBody>
      </p:sp>
      <p:pic>
        <p:nvPicPr>
          <p:cNvPr id="5" name="Picture 4">
            <a:extLst>
              <a:ext uri="{FF2B5EF4-FFF2-40B4-BE49-F238E27FC236}">
                <a16:creationId xmlns:a16="http://schemas.microsoft.com/office/drawing/2014/main" id="{A542D35F-DEF7-4532-ABB6-43E4BFEBF3D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83483" y="2412771"/>
            <a:ext cx="2408517" cy="3996837"/>
          </a:xfrm>
          <a:prstGeom prst="rect">
            <a:avLst/>
          </a:prstGeom>
        </p:spPr>
      </p:pic>
      <p:pic>
        <p:nvPicPr>
          <p:cNvPr id="8" name="Picture 7">
            <a:extLst>
              <a:ext uri="{FF2B5EF4-FFF2-40B4-BE49-F238E27FC236}">
                <a16:creationId xmlns:a16="http://schemas.microsoft.com/office/drawing/2014/main" id="{6DD5FC2F-485B-4265-87DC-C63ED701A1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509739" y="228599"/>
            <a:ext cx="1127079" cy="1870342"/>
          </a:xfrm>
          <a:prstGeom prst="rect">
            <a:avLst/>
          </a:prstGeom>
        </p:spPr>
      </p:pic>
    </p:spTree>
    <p:extLst>
      <p:ext uri="{BB962C8B-B14F-4D97-AF65-F5344CB8AC3E}">
        <p14:creationId xmlns:p14="http://schemas.microsoft.com/office/powerpoint/2010/main" val="14022101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B0C1-91BE-49B4-B4A9-41AA6C7E5987}"/>
              </a:ext>
            </a:extLst>
          </p:cNvPr>
          <p:cNvSpPr>
            <a:spLocks noGrp="1"/>
          </p:cNvSpPr>
          <p:nvPr>
            <p:ph type="title"/>
          </p:nvPr>
        </p:nvSpPr>
        <p:spPr>
          <a:xfrm>
            <a:off x="914400" y="167053"/>
            <a:ext cx="10363200" cy="1143000"/>
          </a:xfrm>
        </p:spPr>
        <p:txBody>
          <a:bodyPr/>
          <a:lstStyle/>
          <a:p>
            <a:r>
              <a:rPr lang="en-US" dirty="0"/>
              <a:t>Run USBSwitcher</a:t>
            </a:r>
          </a:p>
        </p:txBody>
      </p:sp>
      <p:sp>
        <p:nvSpPr>
          <p:cNvPr id="3" name="Slide Number Placeholder 2">
            <a:extLst>
              <a:ext uri="{FF2B5EF4-FFF2-40B4-BE49-F238E27FC236}">
                <a16:creationId xmlns:a16="http://schemas.microsoft.com/office/drawing/2014/main" id="{351844A1-EC35-424F-8D83-5BC16DDF6921}"/>
              </a:ext>
            </a:extLst>
          </p:cNvPr>
          <p:cNvSpPr>
            <a:spLocks noGrp="1"/>
          </p:cNvSpPr>
          <p:nvPr>
            <p:ph type="sldNum" sz="quarter" idx="12"/>
          </p:nvPr>
        </p:nvSpPr>
        <p:spPr/>
        <p:txBody>
          <a:bodyPr/>
          <a:lstStyle/>
          <a:p>
            <a:pPr>
              <a:defRPr/>
            </a:pPr>
            <a:fld id="{5C49BEA6-D7A9-4FF2-A35D-520C377661DF}" type="slidenum">
              <a:rPr lang="en-US" smtClean="0"/>
              <a:pPr>
                <a:defRPr/>
              </a:pPr>
              <a:t>22</a:t>
            </a:fld>
            <a:endParaRPr lang="en-US" dirty="0"/>
          </a:p>
        </p:txBody>
      </p:sp>
      <p:pic>
        <p:nvPicPr>
          <p:cNvPr id="4" name="Picture 3">
            <a:extLst>
              <a:ext uri="{FF2B5EF4-FFF2-40B4-BE49-F238E27FC236}">
                <a16:creationId xmlns:a16="http://schemas.microsoft.com/office/drawing/2014/main" id="{2D8FCDCC-06CD-4C4F-99EB-DFEAD096A23A}"/>
              </a:ext>
            </a:extLst>
          </p:cNvPr>
          <p:cNvPicPr>
            <a:picLocks noChangeAspect="1"/>
          </p:cNvPicPr>
          <p:nvPr/>
        </p:nvPicPr>
        <p:blipFill>
          <a:blip r:embed="rId2"/>
          <a:stretch>
            <a:fillRect/>
          </a:stretch>
        </p:blipFill>
        <p:spPr>
          <a:xfrm>
            <a:off x="396499" y="1606251"/>
            <a:ext cx="3384896" cy="4513195"/>
          </a:xfrm>
          <a:prstGeom prst="rect">
            <a:avLst/>
          </a:prstGeom>
        </p:spPr>
      </p:pic>
      <p:pic>
        <p:nvPicPr>
          <p:cNvPr id="5" name="Picture 4">
            <a:extLst>
              <a:ext uri="{FF2B5EF4-FFF2-40B4-BE49-F238E27FC236}">
                <a16:creationId xmlns:a16="http://schemas.microsoft.com/office/drawing/2014/main" id="{5786D4A0-A4B7-4B06-AE3C-78C05B8EB188}"/>
              </a:ext>
            </a:extLst>
          </p:cNvPr>
          <p:cNvPicPr>
            <a:picLocks noChangeAspect="1"/>
          </p:cNvPicPr>
          <p:nvPr/>
        </p:nvPicPr>
        <p:blipFill>
          <a:blip r:embed="rId3"/>
          <a:stretch>
            <a:fillRect/>
          </a:stretch>
        </p:blipFill>
        <p:spPr>
          <a:xfrm>
            <a:off x="4403551" y="1606251"/>
            <a:ext cx="3384897" cy="4513196"/>
          </a:xfrm>
          <a:prstGeom prst="rect">
            <a:avLst/>
          </a:prstGeom>
        </p:spPr>
      </p:pic>
      <p:sp>
        <p:nvSpPr>
          <p:cNvPr id="6" name="Rectangle: Rounded Corners 5">
            <a:extLst>
              <a:ext uri="{FF2B5EF4-FFF2-40B4-BE49-F238E27FC236}">
                <a16:creationId xmlns:a16="http://schemas.microsoft.com/office/drawing/2014/main" id="{9FAC3CED-68AE-4F5B-8EDB-05E3781D59D0}"/>
              </a:ext>
            </a:extLst>
          </p:cNvPr>
          <p:cNvSpPr/>
          <p:nvPr/>
        </p:nvSpPr>
        <p:spPr bwMode="auto">
          <a:xfrm>
            <a:off x="4403551" y="2971800"/>
            <a:ext cx="3094893" cy="457200"/>
          </a:xfrm>
          <a:prstGeom prst="roundRect">
            <a:avLst/>
          </a:prstGeom>
          <a:noFill/>
          <a:ln w="571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F11CBEF5-F228-4FA4-BD79-12C9B046BBD3}"/>
              </a:ext>
            </a:extLst>
          </p:cNvPr>
          <p:cNvPicPr>
            <a:picLocks noChangeAspect="1"/>
          </p:cNvPicPr>
          <p:nvPr/>
        </p:nvPicPr>
        <p:blipFill>
          <a:blip r:embed="rId4"/>
          <a:stretch>
            <a:fillRect/>
          </a:stretch>
        </p:blipFill>
        <p:spPr>
          <a:xfrm>
            <a:off x="8607666" y="1633998"/>
            <a:ext cx="3332142" cy="4442856"/>
          </a:xfrm>
          <a:prstGeom prst="rect">
            <a:avLst/>
          </a:prstGeom>
        </p:spPr>
      </p:pic>
      <p:sp>
        <p:nvSpPr>
          <p:cNvPr id="8" name="Text Box 3">
            <a:extLst>
              <a:ext uri="{FF2B5EF4-FFF2-40B4-BE49-F238E27FC236}">
                <a16:creationId xmlns:a16="http://schemas.microsoft.com/office/drawing/2014/main" id="{0D88E639-734E-4AF3-B61E-76075206C91F}"/>
              </a:ext>
            </a:extLst>
          </p:cNvPr>
          <p:cNvSpPr txBox="1">
            <a:spLocks noChangeArrowheads="1"/>
          </p:cNvSpPr>
          <p:nvPr/>
        </p:nvSpPr>
        <p:spPr bwMode="auto">
          <a:xfrm>
            <a:off x="1794047" y="6076854"/>
            <a:ext cx="10001454" cy="737574"/>
          </a:xfrm>
          <a:prstGeom prst="rect">
            <a:avLst/>
          </a:prstGeom>
          <a:noFill/>
          <a:ln w="12700" cap="sq">
            <a:noFill/>
            <a:miter lim="800000"/>
            <a:headEnd type="none" w="sm" len="sm"/>
            <a:tailEnd type="none" w="sm" len="sm"/>
          </a:ln>
        </p:spPr>
        <p:txBody>
          <a:bodyPr wrap="square">
            <a:spAutoFit/>
          </a:bodyPr>
          <a:lstStyle/>
          <a:p>
            <a:pPr eaLnBrk="0" fontAlgn="auto" hangingPunct="0">
              <a:lnSpc>
                <a:spcPct val="130000"/>
              </a:lnSpc>
              <a:spcBef>
                <a:spcPts val="0"/>
              </a:spcBef>
              <a:spcAft>
                <a:spcPts val="0"/>
              </a:spcAft>
              <a:defRPr/>
            </a:pPr>
            <a:r>
              <a:rPr lang="en-US" sz="3600" b="1" dirty="0">
                <a:solidFill>
                  <a:srgbClr val="FFFFFF"/>
                </a:solidFill>
                <a:effectLst>
                  <a:outerShdw blurRad="63500" dist="114300" dir="3000000" algn="tl" rotWithShape="0">
                    <a:prstClr val="black">
                      <a:alpha val="50000"/>
                    </a:prstClr>
                  </a:outerShdw>
                </a:effectLst>
                <a:latin typeface="Arial" charset="0"/>
              </a:rPr>
              <a:t>Tap                    Change                    Reboot</a:t>
            </a:r>
          </a:p>
        </p:txBody>
      </p:sp>
      <p:pic>
        <p:nvPicPr>
          <p:cNvPr id="9" name="Picture 8">
            <a:extLst>
              <a:ext uri="{FF2B5EF4-FFF2-40B4-BE49-F238E27FC236}">
                <a16:creationId xmlns:a16="http://schemas.microsoft.com/office/drawing/2014/main" id="{4FA0A654-A46B-4658-A75A-66AF673AA93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509739" y="228599"/>
            <a:ext cx="1127079" cy="1870342"/>
          </a:xfrm>
          <a:prstGeom prst="rect">
            <a:avLst/>
          </a:prstGeom>
        </p:spPr>
      </p:pic>
    </p:spTree>
    <p:extLst>
      <p:ext uri="{BB962C8B-B14F-4D97-AF65-F5344CB8AC3E}">
        <p14:creationId xmlns:p14="http://schemas.microsoft.com/office/powerpoint/2010/main" val="34830169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B0C1-91BE-49B4-B4A9-41AA6C7E5987}"/>
              </a:ext>
            </a:extLst>
          </p:cNvPr>
          <p:cNvSpPr>
            <a:spLocks noGrp="1"/>
          </p:cNvSpPr>
          <p:nvPr>
            <p:ph type="title"/>
          </p:nvPr>
        </p:nvSpPr>
        <p:spPr>
          <a:xfrm>
            <a:off x="914400" y="167053"/>
            <a:ext cx="10363200" cy="1143000"/>
          </a:xfrm>
        </p:spPr>
        <p:txBody>
          <a:bodyPr/>
          <a:lstStyle/>
          <a:p>
            <a:r>
              <a:rPr lang="en-US" dirty="0"/>
              <a:t>Check USBSwitcher - Mass Storage</a:t>
            </a:r>
          </a:p>
        </p:txBody>
      </p:sp>
      <p:sp>
        <p:nvSpPr>
          <p:cNvPr id="3" name="Slide Number Placeholder 2">
            <a:extLst>
              <a:ext uri="{FF2B5EF4-FFF2-40B4-BE49-F238E27FC236}">
                <a16:creationId xmlns:a16="http://schemas.microsoft.com/office/drawing/2014/main" id="{351844A1-EC35-424F-8D83-5BC16DDF6921}"/>
              </a:ext>
            </a:extLst>
          </p:cNvPr>
          <p:cNvSpPr>
            <a:spLocks noGrp="1"/>
          </p:cNvSpPr>
          <p:nvPr>
            <p:ph type="sldNum" sz="quarter" idx="12"/>
          </p:nvPr>
        </p:nvSpPr>
        <p:spPr/>
        <p:txBody>
          <a:bodyPr/>
          <a:lstStyle/>
          <a:p>
            <a:pPr>
              <a:defRPr/>
            </a:pPr>
            <a:fld id="{5C49BEA6-D7A9-4FF2-A35D-520C377661DF}" type="slidenum">
              <a:rPr lang="en-US" smtClean="0"/>
              <a:pPr>
                <a:defRPr/>
              </a:pPr>
              <a:t>23</a:t>
            </a:fld>
            <a:endParaRPr lang="en-US" dirty="0"/>
          </a:p>
        </p:txBody>
      </p:sp>
      <p:pic>
        <p:nvPicPr>
          <p:cNvPr id="4" name="Picture 3">
            <a:extLst>
              <a:ext uri="{FF2B5EF4-FFF2-40B4-BE49-F238E27FC236}">
                <a16:creationId xmlns:a16="http://schemas.microsoft.com/office/drawing/2014/main" id="{2D8FCDCC-06CD-4C4F-99EB-DFEAD096A23A}"/>
              </a:ext>
            </a:extLst>
          </p:cNvPr>
          <p:cNvPicPr>
            <a:picLocks noChangeAspect="1"/>
          </p:cNvPicPr>
          <p:nvPr/>
        </p:nvPicPr>
        <p:blipFill>
          <a:blip r:embed="rId2"/>
          <a:stretch>
            <a:fillRect/>
          </a:stretch>
        </p:blipFill>
        <p:spPr>
          <a:xfrm>
            <a:off x="396499" y="1606251"/>
            <a:ext cx="3384896" cy="4513195"/>
          </a:xfrm>
          <a:prstGeom prst="rect">
            <a:avLst/>
          </a:prstGeom>
        </p:spPr>
      </p:pic>
      <p:sp>
        <p:nvSpPr>
          <p:cNvPr id="6" name="Rectangle: Rounded Corners 5">
            <a:extLst>
              <a:ext uri="{FF2B5EF4-FFF2-40B4-BE49-F238E27FC236}">
                <a16:creationId xmlns:a16="http://schemas.microsoft.com/office/drawing/2014/main" id="{9FAC3CED-68AE-4F5B-8EDB-05E3781D59D0}"/>
              </a:ext>
            </a:extLst>
          </p:cNvPr>
          <p:cNvSpPr/>
          <p:nvPr/>
        </p:nvSpPr>
        <p:spPr bwMode="auto">
          <a:xfrm>
            <a:off x="4403551" y="2971800"/>
            <a:ext cx="3094893" cy="457200"/>
          </a:xfrm>
          <a:prstGeom prst="roundRect">
            <a:avLst/>
          </a:prstGeom>
          <a:noFill/>
          <a:ln w="571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F11CBEF5-F228-4FA4-BD79-12C9B046BBD3}"/>
              </a:ext>
            </a:extLst>
          </p:cNvPr>
          <p:cNvPicPr>
            <a:picLocks noChangeAspect="1"/>
          </p:cNvPicPr>
          <p:nvPr/>
        </p:nvPicPr>
        <p:blipFill>
          <a:blip r:embed="rId3"/>
          <a:stretch>
            <a:fillRect/>
          </a:stretch>
        </p:blipFill>
        <p:spPr>
          <a:xfrm>
            <a:off x="8607666" y="1633998"/>
            <a:ext cx="3332142" cy="4442856"/>
          </a:xfrm>
          <a:prstGeom prst="rect">
            <a:avLst/>
          </a:prstGeom>
        </p:spPr>
      </p:pic>
      <p:sp>
        <p:nvSpPr>
          <p:cNvPr id="8" name="Text Box 3">
            <a:extLst>
              <a:ext uri="{FF2B5EF4-FFF2-40B4-BE49-F238E27FC236}">
                <a16:creationId xmlns:a16="http://schemas.microsoft.com/office/drawing/2014/main" id="{0D88E639-734E-4AF3-B61E-76075206C91F}"/>
              </a:ext>
            </a:extLst>
          </p:cNvPr>
          <p:cNvSpPr txBox="1">
            <a:spLocks noChangeArrowheads="1"/>
          </p:cNvSpPr>
          <p:nvPr/>
        </p:nvSpPr>
        <p:spPr bwMode="auto">
          <a:xfrm>
            <a:off x="1759722" y="6076854"/>
            <a:ext cx="10001454" cy="737574"/>
          </a:xfrm>
          <a:prstGeom prst="rect">
            <a:avLst/>
          </a:prstGeom>
          <a:noFill/>
          <a:ln w="12700" cap="sq">
            <a:noFill/>
            <a:miter lim="800000"/>
            <a:headEnd type="none" w="sm" len="sm"/>
            <a:tailEnd type="none" w="sm" len="sm"/>
          </a:ln>
        </p:spPr>
        <p:txBody>
          <a:bodyPr wrap="square">
            <a:spAutoFit/>
          </a:bodyPr>
          <a:lstStyle/>
          <a:p>
            <a:pPr eaLnBrk="0" fontAlgn="auto" hangingPunct="0">
              <a:lnSpc>
                <a:spcPct val="130000"/>
              </a:lnSpc>
              <a:spcBef>
                <a:spcPts val="0"/>
              </a:spcBef>
              <a:spcAft>
                <a:spcPts val="0"/>
              </a:spcAft>
              <a:defRPr/>
            </a:pPr>
            <a:r>
              <a:rPr lang="en-US" sz="3600" b="1" dirty="0">
                <a:solidFill>
                  <a:srgbClr val="FFFFFF"/>
                </a:solidFill>
                <a:effectLst>
                  <a:outerShdw blurRad="63500" dist="114300" dir="3000000" algn="tl" rotWithShape="0">
                    <a:prstClr val="black">
                      <a:alpha val="50000"/>
                    </a:prstClr>
                  </a:outerShdw>
                </a:effectLst>
                <a:latin typeface="Arial" charset="0"/>
              </a:rPr>
              <a:t>Tap                    Change                    Reboot</a:t>
            </a:r>
          </a:p>
        </p:txBody>
      </p:sp>
      <p:pic>
        <p:nvPicPr>
          <p:cNvPr id="9" name="Picture 8">
            <a:extLst>
              <a:ext uri="{FF2B5EF4-FFF2-40B4-BE49-F238E27FC236}">
                <a16:creationId xmlns:a16="http://schemas.microsoft.com/office/drawing/2014/main" id="{4FB5C23E-8C0F-4618-AB35-7E05B5FECEE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53726" y="222206"/>
            <a:ext cx="707450" cy="1595372"/>
          </a:xfrm>
          <a:prstGeom prst="rect">
            <a:avLst/>
          </a:prstGeom>
        </p:spPr>
      </p:pic>
      <p:pic>
        <p:nvPicPr>
          <p:cNvPr id="10" name="Picture 9">
            <a:extLst>
              <a:ext uri="{FF2B5EF4-FFF2-40B4-BE49-F238E27FC236}">
                <a16:creationId xmlns:a16="http://schemas.microsoft.com/office/drawing/2014/main" id="{6B9625DC-F4BF-4D3C-85DD-DE97EA1DEC38}"/>
              </a:ext>
            </a:extLst>
          </p:cNvPr>
          <p:cNvPicPr>
            <a:picLocks noChangeAspect="1"/>
          </p:cNvPicPr>
          <p:nvPr/>
        </p:nvPicPr>
        <p:blipFill>
          <a:blip r:embed="rId5"/>
          <a:stretch>
            <a:fillRect/>
          </a:stretch>
        </p:blipFill>
        <p:spPr>
          <a:xfrm>
            <a:off x="4049604" y="1302496"/>
            <a:ext cx="4215007" cy="5511932"/>
          </a:xfrm>
          <a:prstGeom prst="rect">
            <a:avLst/>
          </a:prstGeom>
        </p:spPr>
      </p:pic>
      <p:sp>
        <p:nvSpPr>
          <p:cNvPr id="11" name="Rectangle 10">
            <a:extLst>
              <a:ext uri="{FF2B5EF4-FFF2-40B4-BE49-F238E27FC236}">
                <a16:creationId xmlns:a16="http://schemas.microsoft.com/office/drawing/2014/main" id="{78A32C6E-D0ED-46F7-9291-88E115A796CF}"/>
              </a:ext>
            </a:extLst>
          </p:cNvPr>
          <p:cNvSpPr/>
          <p:nvPr/>
        </p:nvSpPr>
        <p:spPr>
          <a:xfrm>
            <a:off x="3825179" y="3998583"/>
            <a:ext cx="4439432" cy="1754326"/>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solidFill>
                  <a:srgbClr val="FFC000"/>
                </a:solidFill>
                <a:effectLst>
                  <a:outerShdw dist="38100" dir="2640000" algn="bl" rotWithShape="0">
                    <a:schemeClr val="accent1"/>
                  </a:outerShdw>
                </a:effectLst>
              </a:rPr>
              <a:t>Might have to run twice!</a:t>
            </a:r>
          </a:p>
        </p:txBody>
      </p:sp>
    </p:spTree>
    <p:extLst>
      <p:ext uri="{BB962C8B-B14F-4D97-AF65-F5344CB8AC3E}">
        <p14:creationId xmlns:p14="http://schemas.microsoft.com/office/powerpoint/2010/main" val="8238360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D9A46E-0F76-460B-804A-798DF29E1742}"/>
              </a:ext>
            </a:extLst>
          </p:cNvPr>
          <p:cNvPicPr>
            <a:picLocks noChangeAspect="1"/>
          </p:cNvPicPr>
          <p:nvPr/>
        </p:nvPicPr>
        <p:blipFill>
          <a:blip r:embed="rId3"/>
          <a:stretch>
            <a:fillRect/>
          </a:stretch>
        </p:blipFill>
        <p:spPr>
          <a:xfrm>
            <a:off x="237432" y="4526389"/>
            <a:ext cx="8291209" cy="1769666"/>
          </a:xfrm>
          <a:prstGeom prst="rect">
            <a:avLst/>
          </a:prstGeom>
        </p:spPr>
      </p:pic>
      <p:sp>
        <p:nvSpPr>
          <p:cNvPr id="932866" name="Rectangle 2"/>
          <p:cNvSpPr>
            <a:spLocks noGrp="1" noChangeArrowheads="1"/>
          </p:cNvSpPr>
          <p:nvPr>
            <p:ph type="title"/>
          </p:nvPr>
        </p:nvSpPr>
        <p:spPr>
          <a:xfrm>
            <a:off x="1524000" y="68275"/>
            <a:ext cx="9144000" cy="1143000"/>
          </a:xfrm>
        </p:spPr>
        <p:txBody>
          <a:bodyPr/>
          <a:lstStyle/>
          <a:p>
            <a:pPr eaLnBrk="1" hangingPunct="1">
              <a:defRPr/>
            </a:pPr>
            <a:r>
              <a:rPr lang="en-US" dirty="0">
                <a:solidFill>
                  <a:srgbClr val="FFFF00"/>
                </a:solidFill>
              </a:rPr>
              <a:t>Mass Storage Means USB!</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24</a:t>
            </a:fld>
            <a:endParaRPr lang="en-US" dirty="0"/>
          </a:p>
        </p:txBody>
      </p:sp>
      <p:sp>
        <p:nvSpPr>
          <p:cNvPr id="30723" name="Text Box 3"/>
          <p:cNvSpPr txBox="1">
            <a:spLocks noChangeArrowheads="1"/>
          </p:cNvSpPr>
          <p:nvPr/>
        </p:nvSpPr>
        <p:spPr bwMode="auto">
          <a:xfrm>
            <a:off x="237432" y="1167495"/>
            <a:ext cx="9144001" cy="5778954"/>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Connect USB cable to PC</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Turn sound on and you should see/hear a connection </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Open a Windows Explorer</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6" name="Picture 5">
            <a:extLst>
              <a:ext uri="{FF2B5EF4-FFF2-40B4-BE49-F238E27FC236}">
                <a16:creationId xmlns:a16="http://schemas.microsoft.com/office/drawing/2014/main" id="{9C94A7F2-9DFD-4DAA-A21E-FD9AFA866B2E}"/>
              </a:ext>
            </a:extLst>
          </p:cNvPr>
          <p:cNvPicPr>
            <a:picLocks noChangeAspect="1"/>
          </p:cNvPicPr>
          <p:nvPr/>
        </p:nvPicPr>
        <p:blipFill>
          <a:blip r:embed="rId4"/>
          <a:stretch>
            <a:fillRect/>
          </a:stretch>
        </p:blipFill>
        <p:spPr>
          <a:xfrm>
            <a:off x="7941404" y="3570251"/>
            <a:ext cx="4131880" cy="1912275"/>
          </a:xfrm>
          <a:prstGeom prst="rect">
            <a:avLst/>
          </a:prstGeom>
        </p:spPr>
      </p:pic>
      <p:sp>
        <p:nvSpPr>
          <p:cNvPr id="10" name="Text Box 8">
            <a:extLst>
              <a:ext uri="{FF2B5EF4-FFF2-40B4-BE49-F238E27FC236}">
                <a16:creationId xmlns:a16="http://schemas.microsoft.com/office/drawing/2014/main" id="{CDBF8FF3-1AF2-4C52-9ECB-24EBFB791344}"/>
              </a:ext>
            </a:extLst>
          </p:cNvPr>
          <p:cNvSpPr txBox="1">
            <a:spLocks noChangeArrowheads="1"/>
          </p:cNvSpPr>
          <p:nvPr/>
        </p:nvSpPr>
        <p:spPr bwMode="auto">
          <a:xfrm>
            <a:off x="9022607" y="2165481"/>
            <a:ext cx="2810567" cy="995413"/>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a:lnSpc>
                <a:spcPct val="90000"/>
              </a:lnSpc>
              <a:defRPr/>
            </a:pPr>
            <a:r>
              <a:rPr lang="en-US" sz="2800" b="1" dirty="0">
                <a:solidFill>
                  <a:srgbClr val="0000CC"/>
                </a:solidFill>
                <a:latin typeface="Arial" charset="0"/>
              </a:rPr>
              <a:t>This window should pop up</a:t>
            </a:r>
          </a:p>
        </p:txBody>
      </p:sp>
      <p:pic>
        <p:nvPicPr>
          <p:cNvPr id="11" name="Picture 10">
            <a:extLst>
              <a:ext uri="{FF2B5EF4-FFF2-40B4-BE49-F238E27FC236}">
                <a16:creationId xmlns:a16="http://schemas.microsoft.com/office/drawing/2014/main" id="{22A4A6FF-C1F3-45D0-A7D6-C88F9C60585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509739" y="228599"/>
            <a:ext cx="1127079" cy="1870342"/>
          </a:xfrm>
          <a:prstGeom prst="rect">
            <a:avLst/>
          </a:prstGeom>
        </p:spPr>
      </p:pic>
    </p:spTree>
    <p:extLst>
      <p:ext uri="{BB962C8B-B14F-4D97-AF65-F5344CB8AC3E}">
        <p14:creationId xmlns:p14="http://schemas.microsoft.com/office/powerpoint/2010/main" val="33255956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668E-05AD-4F17-9D52-7F6A5D712E98}"/>
              </a:ext>
            </a:extLst>
          </p:cNvPr>
          <p:cNvSpPr>
            <a:spLocks noGrp="1"/>
          </p:cNvSpPr>
          <p:nvPr>
            <p:ph type="title"/>
          </p:nvPr>
        </p:nvSpPr>
        <p:spPr/>
        <p:txBody>
          <a:bodyPr/>
          <a:lstStyle/>
          <a:p>
            <a:r>
              <a:rPr lang="en-US" dirty="0"/>
              <a:t>Applies to Following Devices</a:t>
            </a:r>
          </a:p>
        </p:txBody>
      </p:sp>
      <p:sp>
        <p:nvSpPr>
          <p:cNvPr id="3" name="Slide Number Placeholder 2">
            <a:extLst>
              <a:ext uri="{FF2B5EF4-FFF2-40B4-BE49-F238E27FC236}">
                <a16:creationId xmlns:a16="http://schemas.microsoft.com/office/drawing/2014/main" id="{A7A2D04D-30F7-46E6-A16C-4879BD3BE8ED}"/>
              </a:ext>
            </a:extLst>
          </p:cNvPr>
          <p:cNvSpPr>
            <a:spLocks noGrp="1"/>
          </p:cNvSpPr>
          <p:nvPr>
            <p:ph type="sldNum" sz="quarter" idx="12"/>
          </p:nvPr>
        </p:nvSpPr>
        <p:spPr/>
        <p:txBody>
          <a:bodyPr/>
          <a:lstStyle/>
          <a:p>
            <a:pPr>
              <a:defRPr/>
            </a:pPr>
            <a:fld id="{5C49BEA6-D7A9-4FF2-A35D-520C377661DF}" type="slidenum">
              <a:rPr lang="en-US" smtClean="0"/>
              <a:pPr>
                <a:defRPr/>
              </a:pPr>
              <a:t>25</a:t>
            </a:fld>
            <a:endParaRPr lang="en-US" dirty="0"/>
          </a:p>
        </p:txBody>
      </p:sp>
      <p:sp>
        <p:nvSpPr>
          <p:cNvPr id="4" name="Text Box 3">
            <a:extLst>
              <a:ext uri="{FF2B5EF4-FFF2-40B4-BE49-F238E27FC236}">
                <a16:creationId xmlns:a16="http://schemas.microsoft.com/office/drawing/2014/main" id="{29C4B224-35C1-407E-86AF-1E0333519149}"/>
              </a:ext>
            </a:extLst>
          </p:cNvPr>
          <p:cNvSpPr txBox="1">
            <a:spLocks noChangeArrowheads="1"/>
          </p:cNvSpPr>
          <p:nvPr/>
        </p:nvSpPr>
        <p:spPr bwMode="auto">
          <a:xfrm>
            <a:off x="420565" y="2093569"/>
            <a:ext cx="9730886" cy="3618363"/>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GeoExplorer 6000 Devices</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One extra file is needed for USB Switcher App to run</a:t>
            </a: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6" name="Picture 5">
            <a:extLst>
              <a:ext uri="{FF2B5EF4-FFF2-40B4-BE49-F238E27FC236}">
                <a16:creationId xmlns:a16="http://schemas.microsoft.com/office/drawing/2014/main" id="{2EC2D2ED-7180-4B3A-B391-F974AD9367C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151451" y="40599"/>
            <a:ext cx="1866900" cy="4210050"/>
          </a:xfrm>
          <a:prstGeom prst="rect">
            <a:avLst/>
          </a:prstGeom>
        </p:spPr>
      </p:pic>
    </p:spTree>
    <p:extLst>
      <p:ext uri="{BB962C8B-B14F-4D97-AF65-F5344CB8AC3E}">
        <p14:creationId xmlns:p14="http://schemas.microsoft.com/office/powerpoint/2010/main" val="29581635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365739" y="448392"/>
            <a:ext cx="9144000" cy="1143000"/>
          </a:xfrm>
        </p:spPr>
        <p:txBody>
          <a:bodyPr/>
          <a:lstStyle/>
          <a:p>
            <a:pPr eaLnBrk="1" hangingPunct="1">
              <a:defRPr/>
            </a:pPr>
            <a:r>
              <a:rPr lang="en-US" dirty="0"/>
              <a:t>Download Software and Copy Files to a SD Card</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26</a:t>
            </a:fld>
            <a:endParaRPr lang="en-US" dirty="0"/>
          </a:p>
        </p:txBody>
      </p:sp>
      <p:sp>
        <p:nvSpPr>
          <p:cNvPr id="30723" name="Text Box 3"/>
          <p:cNvSpPr txBox="1">
            <a:spLocks noChangeArrowheads="1"/>
          </p:cNvSpPr>
          <p:nvPr/>
        </p:nvSpPr>
        <p:spPr bwMode="auto">
          <a:xfrm>
            <a:off x="420565" y="1748341"/>
            <a:ext cx="11350869" cy="5058757"/>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USB Mass Storage CAB file from </a:t>
            </a:r>
            <a:r>
              <a:rPr lang="en-US" sz="3600" b="1" dirty="0">
                <a:solidFill>
                  <a:srgbClr val="FFFFFF"/>
                </a:solidFill>
                <a:effectLst>
                  <a:outerShdw blurRad="63500" dist="114300" dir="3000000" algn="tl" rotWithShape="0">
                    <a:prstClr val="black">
                      <a:alpha val="50000"/>
                    </a:prstClr>
                  </a:outerShdw>
                </a:effectLst>
                <a:latin typeface="Arial" charset="0"/>
                <a:hlinkClick r:id="rId3"/>
              </a:rPr>
              <a:t>http://trl.trimble.com/dscgi/ds.py/Get/File-936346/USB_MS.zip</a:t>
            </a: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Copy the file “USB_MS.cab” to the root of SD Card</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5" name="Picture 4">
            <a:extLst>
              <a:ext uri="{FF2B5EF4-FFF2-40B4-BE49-F238E27FC236}">
                <a16:creationId xmlns:a16="http://schemas.microsoft.com/office/drawing/2014/main" id="{9F106138-40E4-4D44-A35D-36D6A2444B3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53726" y="222206"/>
            <a:ext cx="707450" cy="1595372"/>
          </a:xfrm>
          <a:prstGeom prst="rect">
            <a:avLst/>
          </a:prstGeom>
        </p:spPr>
      </p:pic>
    </p:spTree>
    <p:extLst>
      <p:ext uri="{BB962C8B-B14F-4D97-AF65-F5344CB8AC3E}">
        <p14:creationId xmlns:p14="http://schemas.microsoft.com/office/powerpoint/2010/main" val="1386273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365739" y="448392"/>
            <a:ext cx="9144000" cy="1143000"/>
          </a:xfrm>
        </p:spPr>
        <p:txBody>
          <a:bodyPr/>
          <a:lstStyle/>
          <a:p>
            <a:pPr eaLnBrk="1" hangingPunct="1">
              <a:defRPr/>
            </a:pPr>
            <a:r>
              <a:rPr lang="en-US" dirty="0"/>
              <a:t>Download Software and Copy Files to a SD Card</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27</a:t>
            </a:fld>
            <a:endParaRPr lang="en-US" dirty="0"/>
          </a:p>
        </p:txBody>
      </p:sp>
      <p:sp>
        <p:nvSpPr>
          <p:cNvPr id="30723" name="Text Box 3"/>
          <p:cNvSpPr txBox="1">
            <a:spLocks noChangeArrowheads="1"/>
          </p:cNvSpPr>
          <p:nvPr/>
        </p:nvSpPr>
        <p:spPr bwMode="auto">
          <a:xfrm>
            <a:off x="420565" y="1748341"/>
            <a:ext cx="11350869" cy="6499151"/>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Download the USB Switcher App Zip file by copying this link in your browser</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hlinkClick r:id="rId3"/>
              </a:rPr>
              <a:t>http://trl.trimble.com/dscgi/ds.py/Get/File871020/UsbSwitcher.zip</a:t>
            </a: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Extract files </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Copy the folder “USBSwitcher” to the root of SD Card</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5" name="Picture 4">
            <a:extLst>
              <a:ext uri="{FF2B5EF4-FFF2-40B4-BE49-F238E27FC236}">
                <a16:creationId xmlns:a16="http://schemas.microsoft.com/office/drawing/2014/main" id="{9F106138-40E4-4D44-A35D-36D6A2444B3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53726" y="222206"/>
            <a:ext cx="707450" cy="1595372"/>
          </a:xfrm>
          <a:prstGeom prst="rect">
            <a:avLst/>
          </a:prstGeom>
        </p:spPr>
      </p:pic>
    </p:spTree>
    <p:extLst>
      <p:ext uri="{BB962C8B-B14F-4D97-AF65-F5344CB8AC3E}">
        <p14:creationId xmlns:p14="http://schemas.microsoft.com/office/powerpoint/2010/main" val="9864751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D9BE-159E-49F5-B317-7EEA4A91C10E}"/>
              </a:ext>
            </a:extLst>
          </p:cNvPr>
          <p:cNvSpPr>
            <a:spLocks noGrp="1"/>
          </p:cNvSpPr>
          <p:nvPr>
            <p:ph type="title"/>
          </p:nvPr>
        </p:nvSpPr>
        <p:spPr>
          <a:xfrm>
            <a:off x="1209501" y="195975"/>
            <a:ext cx="10363200" cy="1143000"/>
          </a:xfrm>
        </p:spPr>
        <p:txBody>
          <a:bodyPr/>
          <a:lstStyle/>
          <a:p>
            <a:r>
              <a:rPr lang="en-US" dirty="0"/>
              <a:t>Insert SD Card into Geo6000</a:t>
            </a:r>
          </a:p>
        </p:txBody>
      </p:sp>
      <p:sp>
        <p:nvSpPr>
          <p:cNvPr id="3" name="Slide Number Placeholder 2">
            <a:extLst>
              <a:ext uri="{FF2B5EF4-FFF2-40B4-BE49-F238E27FC236}">
                <a16:creationId xmlns:a16="http://schemas.microsoft.com/office/drawing/2014/main" id="{DAFDD1CE-EFE4-4762-8534-4AE69558D1F9}"/>
              </a:ext>
            </a:extLst>
          </p:cNvPr>
          <p:cNvSpPr>
            <a:spLocks noGrp="1"/>
          </p:cNvSpPr>
          <p:nvPr>
            <p:ph type="sldNum" sz="quarter" idx="12"/>
          </p:nvPr>
        </p:nvSpPr>
        <p:spPr/>
        <p:txBody>
          <a:bodyPr/>
          <a:lstStyle/>
          <a:p>
            <a:pPr>
              <a:defRPr/>
            </a:pPr>
            <a:fld id="{5C49BEA6-D7A9-4FF2-A35D-520C377661DF}" type="slidenum">
              <a:rPr lang="en-US" smtClean="0"/>
              <a:pPr>
                <a:defRPr/>
              </a:pPr>
              <a:t>28</a:t>
            </a:fld>
            <a:endParaRPr lang="en-US" dirty="0"/>
          </a:p>
        </p:txBody>
      </p:sp>
      <p:sp>
        <p:nvSpPr>
          <p:cNvPr id="4" name="Text Box 3">
            <a:extLst>
              <a:ext uri="{FF2B5EF4-FFF2-40B4-BE49-F238E27FC236}">
                <a16:creationId xmlns:a16="http://schemas.microsoft.com/office/drawing/2014/main" id="{C3213D68-7DCB-49F1-BF36-FEC4F8DCBFB2}"/>
              </a:ext>
            </a:extLst>
          </p:cNvPr>
          <p:cNvSpPr txBox="1">
            <a:spLocks noChangeArrowheads="1"/>
          </p:cNvSpPr>
          <p:nvPr/>
        </p:nvSpPr>
        <p:spPr bwMode="auto">
          <a:xfrm>
            <a:off x="-35459" y="1338975"/>
            <a:ext cx="12117266" cy="2898166"/>
          </a:xfrm>
          <a:prstGeom prst="rect">
            <a:avLst/>
          </a:prstGeom>
          <a:noFill/>
          <a:ln w="12700" cap="sq">
            <a:noFill/>
            <a:miter lim="800000"/>
            <a:headEnd type="none" w="sm" len="sm"/>
            <a:tailEnd type="none" w="sm" len="sm"/>
          </a:ln>
        </p:spPr>
        <p:txBody>
          <a:bodyPr wrap="square">
            <a:spAutoFit/>
          </a:bodyPr>
          <a:lstStyle/>
          <a:p>
            <a:pPr marL="1200150" lvl="1"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Standard SD slot located under rubber door, right side</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6" name="Picture 5">
            <a:extLst>
              <a:ext uri="{FF2B5EF4-FFF2-40B4-BE49-F238E27FC236}">
                <a16:creationId xmlns:a16="http://schemas.microsoft.com/office/drawing/2014/main" id="{82BE5035-677D-4007-8A9A-5435E88E4A0C}"/>
              </a:ext>
            </a:extLst>
          </p:cNvPr>
          <p:cNvPicPr>
            <a:picLocks noChangeAspect="1"/>
          </p:cNvPicPr>
          <p:nvPr/>
        </p:nvPicPr>
        <p:blipFill>
          <a:blip r:embed="rId2"/>
          <a:stretch>
            <a:fillRect/>
          </a:stretch>
        </p:blipFill>
        <p:spPr>
          <a:xfrm>
            <a:off x="4778588" y="2467524"/>
            <a:ext cx="6400000" cy="4390476"/>
          </a:xfrm>
          <a:prstGeom prst="rect">
            <a:avLst/>
          </a:prstGeom>
        </p:spPr>
      </p:pic>
    </p:spTree>
    <p:extLst>
      <p:ext uri="{BB962C8B-B14F-4D97-AF65-F5344CB8AC3E}">
        <p14:creationId xmlns:p14="http://schemas.microsoft.com/office/powerpoint/2010/main" val="306208287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4BE5-4FE7-4D38-A9F0-B9935E4F8A9D}"/>
              </a:ext>
            </a:extLst>
          </p:cNvPr>
          <p:cNvSpPr>
            <a:spLocks noGrp="1"/>
          </p:cNvSpPr>
          <p:nvPr>
            <p:ph type="title"/>
          </p:nvPr>
        </p:nvSpPr>
        <p:spPr>
          <a:xfrm>
            <a:off x="914400" y="340832"/>
            <a:ext cx="10363200" cy="1143000"/>
          </a:xfrm>
        </p:spPr>
        <p:txBody>
          <a:bodyPr/>
          <a:lstStyle/>
          <a:p>
            <a:r>
              <a:rPr lang="en-US" dirty="0"/>
              <a:t>Set File Explorer on Trimble to Show All Files</a:t>
            </a:r>
          </a:p>
        </p:txBody>
      </p:sp>
      <p:sp>
        <p:nvSpPr>
          <p:cNvPr id="3" name="Slide Number Placeholder 2">
            <a:extLst>
              <a:ext uri="{FF2B5EF4-FFF2-40B4-BE49-F238E27FC236}">
                <a16:creationId xmlns:a16="http://schemas.microsoft.com/office/drawing/2014/main" id="{15E755D5-AB76-464D-ABC2-DAE1F311C4BA}"/>
              </a:ext>
            </a:extLst>
          </p:cNvPr>
          <p:cNvSpPr>
            <a:spLocks noGrp="1"/>
          </p:cNvSpPr>
          <p:nvPr>
            <p:ph type="sldNum" sz="quarter" idx="12"/>
          </p:nvPr>
        </p:nvSpPr>
        <p:spPr/>
        <p:txBody>
          <a:bodyPr/>
          <a:lstStyle/>
          <a:p>
            <a:pPr>
              <a:defRPr/>
            </a:pPr>
            <a:fld id="{5C49BEA6-D7A9-4FF2-A35D-520C377661DF}" type="slidenum">
              <a:rPr lang="en-US" smtClean="0"/>
              <a:pPr>
                <a:defRPr/>
              </a:pPr>
              <a:t>29</a:t>
            </a:fld>
            <a:endParaRPr lang="en-US" dirty="0"/>
          </a:p>
        </p:txBody>
      </p:sp>
      <p:pic>
        <p:nvPicPr>
          <p:cNvPr id="4" name="Picture 3">
            <a:extLst>
              <a:ext uri="{FF2B5EF4-FFF2-40B4-BE49-F238E27FC236}">
                <a16:creationId xmlns:a16="http://schemas.microsoft.com/office/drawing/2014/main" id="{B5C00B83-7710-4068-81B8-D48CF78AA206}"/>
              </a:ext>
            </a:extLst>
          </p:cNvPr>
          <p:cNvPicPr>
            <a:picLocks noChangeAspect="1"/>
          </p:cNvPicPr>
          <p:nvPr/>
        </p:nvPicPr>
        <p:blipFill>
          <a:blip r:embed="rId2"/>
          <a:stretch>
            <a:fillRect/>
          </a:stretch>
        </p:blipFill>
        <p:spPr>
          <a:xfrm>
            <a:off x="4269418" y="1748341"/>
            <a:ext cx="3816818" cy="5126355"/>
          </a:xfrm>
          <a:prstGeom prst="rect">
            <a:avLst/>
          </a:prstGeom>
        </p:spPr>
      </p:pic>
      <p:sp>
        <p:nvSpPr>
          <p:cNvPr id="5" name="Text Box 8">
            <a:extLst>
              <a:ext uri="{FF2B5EF4-FFF2-40B4-BE49-F238E27FC236}">
                <a16:creationId xmlns:a16="http://schemas.microsoft.com/office/drawing/2014/main" id="{F8E56CE0-9DB2-41EE-9985-3854906F4275}"/>
              </a:ext>
            </a:extLst>
          </p:cNvPr>
          <p:cNvSpPr txBox="1">
            <a:spLocks noChangeArrowheads="1"/>
          </p:cNvSpPr>
          <p:nvPr/>
        </p:nvSpPr>
        <p:spPr bwMode="auto">
          <a:xfrm>
            <a:off x="8333153" y="2527718"/>
            <a:ext cx="3476381" cy="3873082"/>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a:lnSpc>
                <a:spcPct val="90000"/>
              </a:lnSpc>
              <a:defRPr/>
            </a:pPr>
            <a:r>
              <a:rPr lang="en-US" sz="2800" b="1" dirty="0">
                <a:solidFill>
                  <a:srgbClr val="0000CC"/>
                </a:solidFill>
                <a:latin typeface="Arial" charset="0"/>
              </a:rPr>
              <a:t>Error in copying files may result in USB Switcher app not functioning</a:t>
            </a:r>
          </a:p>
          <a:p>
            <a:pPr>
              <a:lnSpc>
                <a:spcPct val="90000"/>
              </a:lnSpc>
              <a:defRPr/>
            </a:pPr>
            <a:endParaRPr lang="en-US" sz="2800" b="1" dirty="0">
              <a:solidFill>
                <a:srgbClr val="0000CC"/>
              </a:solidFill>
              <a:latin typeface="Arial" charset="0"/>
            </a:endParaRPr>
          </a:p>
          <a:p>
            <a:pPr>
              <a:lnSpc>
                <a:spcPct val="90000"/>
              </a:lnSpc>
              <a:defRPr/>
            </a:pPr>
            <a:r>
              <a:rPr lang="en-US" sz="2800" b="1" dirty="0">
                <a:solidFill>
                  <a:srgbClr val="0000CC"/>
                </a:solidFill>
                <a:latin typeface="Arial" charset="0"/>
              </a:rPr>
              <a:t>Show all Files ensures you copy all files  </a:t>
            </a:r>
          </a:p>
        </p:txBody>
      </p:sp>
      <p:sp>
        <p:nvSpPr>
          <p:cNvPr id="6" name="Text Box 3">
            <a:extLst>
              <a:ext uri="{FF2B5EF4-FFF2-40B4-BE49-F238E27FC236}">
                <a16:creationId xmlns:a16="http://schemas.microsoft.com/office/drawing/2014/main" id="{E9255F50-EA62-4BEC-B758-A04E57F30626}"/>
              </a:ext>
            </a:extLst>
          </p:cNvPr>
          <p:cNvSpPr txBox="1">
            <a:spLocks noChangeArrowheads="1"/>
          </p:cNvSpPr>
          <p:nvPr/>
        </p:nvSpPr>
        <p:spPr bwMode="auto">
          <a:xfrm>
            <a:off x="-216490" y="1755805"/>
            <a:ext cx="4362450" cy="3618363"/>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Launch File Explorer from Windows icon</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spTree>
    <p:extLst>
      <p:ext uri="{BB962C8B-B14F-4D97-AF65-F5344CB8AC3E}">
        <p14:creationId xmlns:p14="http://schemas.microsoft.com/office/powerpoint/2010/main" val="27252311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304422" y="354239"/>
            <a:ext cx="9780104" cy="1143000"/>
          </a:xfrm>
        </p:spPr>
        <p:txBody>
          <a:bodyPr/>
          <a:lstStyle/>
          <a:p>
            <a:pPr eaLnBrk="1" hangingPunct="1">
              <a:defRPr/>
            </a:pPr>
            <a:r>
              <a:rPr lang="en-US" dirty="0"/>
              <a:t>Course  Outline - April 2020</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3</a:t>
            </a:fld>
            <a:endParaRPr lang="en-US" dirty="0"/>
          </a:p>
        </p:txBody>
      </p:sp>
      <p:sp>
        <p:nvSpPr>
          <p:cNvPr id="30723" name="Text Box 3"/>
          <p:cNvSpPr txBox="1">
            <a:spLocks noChangeArrowheads="1"/>
          </p:cNvSpPr>
          <p:nvPr/>
        </p:nvSpPr>
        <p:spPr bwMode="auto">
          <a:xfrm>
            <a:off x="131298" y="1969476"/>
            <a:ext cx="12126351" cy="3651705"/>
          </a:xfrm>
          <a:prstGeom prst="rect">
            <a:avLst/>
          </a:prstGeom>
          <a:noFill/>
          <a:ln w="12700" cap="sq">
            <a:noFill/>
            <a:miter lim="800000"/>
            <a:headEnd type="none" w="sm" len="sm"/>
            <a:tailEnd type="none" w="sm" len="sm"/>
          </a:ln>
        </p:spPr>
        <p:txBody>
          <a:bodyPr wrap="square">
            <a:spAutoFit/>
          </a:bodyPr>
          <a:lstStyle/>
          <a:p>
            <a:pPr eaLnBrk="0" fontAlgn="auto" hangingPunct="0">
              <a:lnSpc>
                <a:spcPct val="130000"/>
              </a:lnSpc>
              <a:spcBef>
                <a:spcPts val="0"/>
              </a:spcBef>
              <a:spcAft>
                <a:spcPts val="0"/>
              </a:spcAft>
              <a:defRPr/>
            </a:pPr>
            <a:r>
              <a:rPr lang="en-US" sz="2000" b="1" dirty="0">
                <a:solidFill>
                  <a:srgbClr val="FFFFFF"/>
                </a:solidFill>
                <a:effectLst>
                  <a:outerShdw blurRad="63500" dist="114300" dir="3000000" algn="tl" rotWithShape="0">
                    <a:prstClr val="black">
                      <a:alpha val="50000"/>
                    </a:prstClr>
                  </a:outerShdw>
                </a:effectLst>
                <a:latin typeface="Arial" charset="0"/>
              </a:rPr>
              <a:t>Session 1. Enabling the USB Switcher app and bypassing WMDC using SD cards </a:t>
            </a:r>
          </a:p>
          <a:p>
            <a:pPr eaLnBrk="0" fontAlgn="auto" hangingPunct="0">
              <a:lnSpc>
                <a:spcPct val="130000"/>
              </a:lnSpc>
              <a:spcBef>
                <a:spcPts val="0"/>
              </a:spcBef>
              <a:spcAft>
                <a:spcPts val="0"/>
              </a:spcAft>
              <a:defRPr/>
            </a:pPr>
            <a:endParaRPr lang="en-US" sz="2000" b="1" dirty="0">
              <a:solidFill>
                <a:srgbClr val="FFFFFF"/>
              </a:solidFill>
              <a:effectLst>
                <a:outerShdw blurRad="63500" dist="114300" dir="3000000" algn="tl" rotWithShape="0">
                  <a:prstClr val="black">
                    <a:alpha val="50000"/>
                  </a:prstClr>
                </a:outerShdw>
              </a:effectLst>
              <a:latin typeface="Arial" charset="0"/>
            </a:endParaRPr>
          </a:p>
          <a:p>
            <a:pPr eaLnBrk="0" fontAlgn="auto" hangingPunct="0">
              <a:lnSpc>
                <a:spcPct val="130000"/>
              </a:lnSpc>
              <a:spcBef>
                <a:spcPts val="0"/>
              </a:spcBef>
              <a:spcAft>
                <a:spcPts val="0"/>
              </a:spcAft>
              <a:defRPr/>
            </a:pPr>
            <a:r>
              <a:rPr lang="en-US" sz="2000" b="1" dirty="0">
                <a:solidFill>
                  <a:srgbClr val="FFFFFF"/>
                </a:solidFill>
                <a:effectLst>
                  <a:outerShdw blurRad="63500" dist="114300" dir="3000000" algn="tl" rotWithShape="0">
                    <a:prstClr val="black">
                      <a:alpha val="50000"/>
                    </a:prstClr>
                  </a:outerShdw>
                </a:effectLst>
                <a:latin typeface="Arial" charset="0"/>
              </a:rPr>
              <a:t>Session 2. Installing Positions and Overview of Workflow (ArcMap 10.7.1 and Positions required) </a:t>
            </a:r>
          </a:p>
          <a:p>
            <a:pPr eaLnBrk="0" fontAlgn="auto" hangingPunct="0">
              <a:lnSpc>
                <a:spcPct val="130000"/>
              </a:lnSpc>
              <a:spcBef>
                <a:spcPts val="0"/>
              </a:spcBef>
              <a:spcAft>
                <a:spcPts val="0"/>
              </a:spcAft>
              <a:defRPr/>
            </a:pPr>
            <a:endParaRPr lang="en-US" sz="2000" b="1" dirty="0">
              <a:solidFill>
                <a:srgbClr val="FFFFFF"/>
              </a:solidFill>
              <a:effectLst>
                <a:outerShdw blurRad="63500" dist="114300" dir="3000000" algn="tl" rotWithShape="0">
                  <a:prstClr val="black">
                    <a:alpha val="50000"/>
                  </a:prstClr>
                </a:outerShdw>
              </a:effectLst>
              <a:latin typeface="Arial" charset="0"/>
            </a:endParaRPr>
          </a:p>
          <a:p>
            <a:pPr eaLnBrk="0" fontAlgn="auto" hangingPunct="0">
              <a:lnSpc>
                <a:spcPct val="130000"/>
              </a:lnSpc>
              <a:spcBef>
                <a:spcPts val="0"/>
              </a:spcBef>
              <a:spcAft>
                <a:spcPts val="0"/>
              </a:spcAft>
              <a:defRPr/>
            </a:pPr>
            <a:r>
              <a:rPr lang="en-US" sz="2000" b="1" dirty="0">
                <a:solidFill>
                  <a:srgbClr val="FFFFFF"/>
                </a:solidFill>
                <a:effectLst>
                  <a:outerShdw blurRad="63500" dist="114300" dir="3000000" algn="tl" rotWithShape="0">
                    <a:prstClr val="black">
                      <a:alpha val="50000"/>
                    </a:prstClr>
                  </a:outerShdw>
                </a:effectLst>
                <a:latin typeface="Arial" charset="0"/>
              </a:rPr>
              <a:t>Session 3. Edit AKR_CORE DDF - download and edit a data dictionary</a:t>
            </a:r>
          </a:p>
          <a:p>
            <a:pPr eaLnBrk="0" fontAlgn="auto" hangingPunct="0">
              <a:lnSpc>
                <a:spcPct val="130000"/>
              </a:lnSpc>
              <a:spcBef>
                <a:spcPts val="0"/>
              </a:spcBef>
              <a:spcAft>
                <a:spcPts val="0"/>
              </a:spcAft>
              <a:defRPr/>
            </a:pPr>
            <a:endParaRPr lang="en-US" sz="2000" b="1" dirty="0">
              <a:solidFill>
                <a:srgbClr val="FFFFFF"/>
              </a:solidFill>
              <a:effectLst>
                <a:outerShdw blurRad="63500" dist="114300" dir="3000000" algn="tl" rotWithShape="0">
                  <a:prstClr val="black">
                    <a:alpha val="50000"/>
                  </a:prstClr>
                </a:outerShdw>
              </a:effectLst>
              <a:latin typeface="Arial" charset="0"/>
            </a:endParaRPr>
          </a:p>
          <a:p>
            <a:pPr eaLnBrk="0" fontAlgn="auto" hangingPunct="0">
              <a:lnSpc>
                <a:spcPct val="130000"/>
              </a:lnSpc>
              <a:spcBef>
                <a:spcPts val="0"/>
              </a:spcBef>
              <a:spcAft>
                <a:spcPts val="0"/>
              </a:spcAft>
              <a:defRPr/>
            </a:pPr>
            <a:r>
              <a:rPr lang="en-US" sz="2000" b="1" dirty="0">
                <a:solidFill>
                  <a:srgbClr val="FFFFFF"/>
                </a:solidFill>
                <a:effectLst>
                  <a:outerShdw blurRad="63500" dist="114300" dir="3000000" algn="tl" rotWithShape="0">
                    <a:prstClr val="black">
                      <a:alpha val="50000"/>
                    </a:prstClr>
                  </a:outerShdw>
                </a:effectLst>
                <a:latin typeface="Arial" charset="0"/>
              </a:rPr>
              <a:t>Session 4. Field Day!  </a:t>
            </a:r>
          </a:p>
          <a:p>
            <a:pPr eaLnBrk="0" fontAlgn="auto" hangingPunct="0">
              <a:lnSpc>
                <a:spcPct val="130000"/>
              </a:lnSpc>
              <a:spcBef>
                <a:spcPts val="0"/>
              </a:spcBef>
              <a:spcAft>
                <a:spcPts val="0"/>
              </a:spcAft>
              <a:defRPr/>
            </a:pPr>
            <a:endParaRPr lang="en-US" sz="2000" b="1" dirty="0">
              <a:solidFill>
                <a:srgbClr val="FFFFFF"/>
              </a:solidFill>
              <a:effectLst>
                <a:outerShdw blurRad="63500" dist="114300" dir="3000000" algn="tl" rotWithShape="0">
                  <a:prstClr val="black">
                    <a:alpha val="50000"/>
                  </a:prstClr>
                </a:outerShdw>
              </a:effectLst>
              <a:latin typeface="Arial" charset="0"/>
            </a:endParaRPr>
          </a:p>
          <a:p>
            <a:pPr eaLnBrk="0" fontAlgn="auto" hangingPunct="0">
              <a:lnSpc>
                <a:spcPct val="130000"/>
              </a:lnSpc>
              <a:spcBef>
                <a:spcPts val="0"/>
              </a:spcBef>
              <a:spcAft>
                <a:spcPts val="0"/>
              </a:spcAft>
              <a:defRPr/>
            </a:pPr>
            <a:r>
              <a:rPr lang="en-US" sz="2000" b="1" dirty="0">
                <a:solidFill>
                  <a:srgbClr val="FFFFFF"/>
                </a:solidFill>
                <a:effectLst>
                  <a:outerShdw blurRad="63500" dist="114300" dir="3000000" algn="tl" rotWithShape="0">
                    <a:prstClr val="black">
                      <a:alpha val="50000"/>
                    </a:prstClr>
                  </a:outerShdw>
                </a:effectLst>
                <a:latin typeface="Arial" charset="0"/>
              </a:rPr>
              <a:t>Session 5. Process field data including differential correction and confirm coordinates*</a:t>
            </a:r>
          </a:p>
        </p:txBody>
      </p:sp>
      <p:sp>
        <p:nvSpPr>
          <p:cNvPr id="2" name="TextBox 1">
            <a:extLst>
              <a:ext uri="{FF2B5EF4-FFF2-40B4-BE49-F238E27FC236}">
                <a16:creationId xmlns:a16="http://schemas.microsoft.com/office/drawing/2014/main" id="{5A71AF26-5412-4423-8585-F29A0A8A47AC}"/>
              </a:ext>
            </a:extLst>
          </p:cNvPr>
          <p:cNvSpPr txBox="1"/>
          <p:nvPr/>
        </p:nvSpPr>
        <p:spPr>
          <a:xfrm>
            <a:off x="5833403" y="6319095"/>
            <a:ext cx="6358597" cy="369332"/>
          </a:xfrm>
          <a:prstGeom prst="rect">
            <a:avLst/>
          </a:prstGeom>
          <a:noFill/>
        </p:spPr>
        <p:txBody>
          <a:bodyPr wrap="square" rtlCol="0">
            <a:spAutoFit/>
          </a:bodyPr>
          <a:lstStyle/>
          <a:p>
            <a:r>
              <a:rPr lang="en-US" sz="1800" dirty="0">
                <a:latin typeface="+mj-lt"/>
              </a:rPr>
              <a:t>*This session will be 2 hours in duration</a:t>
            </a:r>
          </a:p>
        </p:txBody>
      </p:sp>
    </p:spTree>
    <p:extLst>
      <p:ext uri="{BB962C8B-B14F-4D97-AF65-F5344CB8AC3E}">
        <p14:creationId xmlns:p14="http://schemas.microsoft.com/office/powerpoint/2010/main" val="683514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0723">
                                            <p:txEl>
                                              <p:pRg st="2" end="2"/>
                                            </p:txEl>
                                          </p:spTgt>
                                        </p:tgtEl>
                                        <p:attrNameLst>
                                          <p:attrName>style.opacity</p:attrName>
                                        </p:attrNameLst>
                                      </p:cBhvr>
                                      <p:to>
                                        <p:strVal val="0.5"/>
                                      </p:to>
                                    </p:set>
                                    <p:animEffect filter="image" prLst="opacity: 0.5">
                                      <p:cBhvr rctx="IE">
                                        <p:cTn id="7" dur="indefinite"/>
                                        <p:tgtEl>
                                          <p:spTgt spid="30723">
                                            <p:txEl>
                                              <p:pRg st="2" end="2"/>
                                            </p:txEl>
                                          </p:spTgt>
                                        </p:tgtEl>
                                      </p:cBhvr>
                                    </p:animEffect>
                                  </p:childTnLst>
                                </p:cTn>
                              </p:par>
                              <p:par>
                                <p:cTn id="8" presetID="9" presetClass="emph" presetSubtype="0" nodeType="withEffect">
                                  <p:stCondLst>
                                    <p:cond delay="0"/>
                                  </p:stCondLst>
                                  <p:childTnLst>
                                    <p:set>
                                      <p:cBhvr>
                                        <p:cTn id="9" dur="indefinite"/>
                                        <p:tgtEl>
                                          <p:spTgt spid="30723">
                                            <p:txEl>
                                              <p:pRg st="4" end="4"/>
                                            </p:txEl>
                                          </p:spTgt>
                                        </p:tgtEl>
                                        <p:attrNameLst>
                                          <p:attrName>style.opacity</p:attrName>
                                        </p:attrNameLst>
                                      </p:cBhvr>
                                      <p:to>
                                        <p:strVal val="0.5"/>
                                      </p:to>
                                    </p:set>
                                    <p:animEffect filter="image" prLst="opacity: 0.5">
                                      <p:cBhvr rctx="IE">
                                        <p:cTn id="10" dur="indefinite"/>
                                        <p:tgtEl>
                                          <p:spTgt spid="30723">
                                            <p:txEl>
                                              <p:pRg st="4" end="4"/>
                                            </p:txEl>
                                          </p:spTgt>
                                        </p:tgtEl>
                                      </p:cBhvr>
                                    </p:animEffect>
                                  </p:childTnLst>
                                </p:cTn>
                              </p:par>
                              <p:par>
                                <p:cTn id="11" presetID="9" presetClass="emph" presetSubtype="0" nodeType="withEffect">
                                  <p:stCondLst>
                                    <p:cond delay="0"/>
                                  </p:stCondLst>
                                  <p:childTnLst>
                                    <p:set>
                                      <p:cBhvr>
                                        <p:cTn id="12" dur="indefinite"/>
                                        <p:tgtEl>
                                          <p:spTgt spid="30723">
                                            <p:txEl>
                                              <p:pRg st="6" end="6"/>
                                            </p:txEl>
                                          </p:spTgt>
                                        </p:tgtEl>
                                        <p:attrNameLst>
                                          <p:attrName>style.opacity</p:attrName>
                                        </p:attrNameLst>
                                      </p:cBhvr>
                                      <p:to>
                                        <p:strVal val="0.5"/>
                                      </p:to>
                                    </p:set>
                                    <p:animEffect filter="image" prLst="opacity: 0.5">
                                      <p:cBhvr rctx="IE">
                                        <p:cTn id="13" dur="indefinite"/>
                                        <p:tgtEl>
                                          <p:spTgt spid="30723">
                                            <p:txEl>
                                              <p:pRg st="6" end="6"/>
                                            </p:txEl>
                                          </p:spTgt>
                                        </p:tgtEl>
                                      </p:cBhvr>
                                    </p:animEffect>
                                  </p:childTnLst>
                                </p:cTn>
                              </p:par>
                              <p:par>
                                <p:cTn id="14" presetID="9" presetClass="emph" presetSubtype="0" nodeType="withEffect">
                                  <p:stCondLst>
                                    <p:cond delay="0"/>
                                  </p:stCondLst>
                                  <p:childTnLst>
                                    <p:set>
                                      <p:cBhvr>
                                        <p:cTn id="15" dur="indefinite"/>
                                        <p:tgtEl>
                                          <p:spTgt spid="30723">
                                            <p:txEl>
                                              <p:pRg st="8" end="8"/>
                                            </p:txEl>
                                          </p:spTgt>
                                        </p:tgtEl>
                                        <p:attrNameLst>
                                          <p:attrName>style.opacity</p:attrName>
                                        </p:attrNameLst>
                                      </p:cBhvr>
                                      <p:to>
                                        <p:strVal val="0.5"/>
                                      </p:to>
                                    </p:set>
                                    <p:animEffect filter="image" prLst="opacity: 0.5">
                                      <p:cBhvr rctx="IE">
                                        <p:cTn id="16" dur="indefinite"/>
                                        <p:tgtEl>
                                          <p:spTgt spid="30723">
                                            <p:txEl>
                                              <p:pRg st="8" end="8"/>
                                            </p:txEl>
                                          </p:spTgt>
                                        </p:tgtEl>
                                      </p:cBhvr>
                                    </p:animEffect>
                                  </p:childTnLst>
                                </p:cTn>
                              </p:par>
                              <p:par>
                                <p:cTn id="17" presetID="9" presetClass="emph" presetSubtype="0" nodeType="withEffect">
                                  <p:stCondLst>
                                    <p:cond delay="0"/>
                                  </p:stCondLst>
                                  <p:childTnLst>
                                    <p:set>
                                      <p:cBhvr>
                                        <p:cTn id="18" dur="indefinite"/>
                                        <p:tgtEl>
                                          <p:spTgt spid="2">
                                            <p:txEl>
                                              <p:pRg st="0" end="0"/>
                                            </p:txEl>
                                          </p:spTgt>
                                        </p:tgtEl>
                                        <p:attrNameLst>
                                          <p:attrName>style.opacity</p:attrName>
                                        </p:attrNameLst>
                                      </p:cBhvr>
                                      <p:to>
                                        <p:strVal val="0.5"/>
                                      </p:to>
                                    </p:set>
                                    <p:animEffect filter="image" prLst="opacity: 0.5">
                                      <p:cBhvr rctx="IE">
                                        <p:cTn id="19" dur="indefinite"/>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011114" y="358849"/>
            <a:ext cx="10169769" cy="1143000"/>
          </a:xfrm>
        </p:spPr>
        <p:txBody>
          <a:bodyPr/>
          <a:lstStyle/>
          <a:p>
            <a:pPr eaLnBrk="1" hangingPunct="1">
              <a:defRPr/>
            </a:pPr>
            <a:r>
              <a:rPr lang="en-US" dirty="0"/>
              <a:t>Copy Files onto Trimble’s My Device</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30</a:t>
            </a:fld>
            <a:endParaRPr lang="en-US" dirty="0"/>
          </a:p>
        </p:txBody>
      </p:sp>
      <p:sp>
        <p:nvSpPr>
          <p:cNvPr id="30723" name="Text Box 3"/>
          <p:cNvSpPr txBox="1">
            <a:spLocks noChangeArrowheads="1"/>
          </p:cNvSpPr>
          <p:nvPr/>
        </p:nvSpPr>
        <p:spPr bwMode="auto">
          <a:xfrm>
            <a:off x="197827" y="1638492"/>
            <a:ext cx="11994173" cy="5058757"/>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Insert SD card into Trimble</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Navigate to storage card</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Tap / hold using the stylus on “USB_MS.cab” Select Copy</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Switch to My Device (upper left)</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Press Menu. Scroll to bottom,  Edit / Paste</a:t>
            </a: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5" name="Picture 4">
            <a:extLst>
              <a:ext uri="{FF2B5EF4-FFF2-40B4-BE49-F238E27FC236}">
                <a16:creationId xmlns:a16="http://schemas.microsoft.com/office/drawing/2014/main" id="{10B792CF-4416-48D8-8D4E-BFB553838A4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053726" y="222206"/>
            <a:ext cx="707450" cy="1595372"/>
          </a:xfrm>
          <a:prstGeom prst="rect">
            <a:avLst/>
          </a:prstGeom>
        </p:spPr>
      </p:pic>
    </p:spTree>
    <p:extLst>
      <p:ext uri="{BB962C8B-B14F-4D97-AF65-F5344CB8AC3E}">
        <p14:creationId xmlns:p14="http://schemas.microsoft.com/office/powerpoint/2010/main" val="35443560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011114" y="358849"/>
            <a:ext cx="10169769" cy="1143000"/>
          </a:xfrm>
        </p:spPr>
        <p:txBody>
          <a:bodyPr/>
          <a:lstStyle/>
          <a:p>
            <a:pPr eaLnBrk="1" hangingPunct="1">
              <a:defRPr/>
            </a:pPr>
            <a:r>
              <a:rPr lang="en-US" dirty="0"/>
              <a:t>Copy Files onto Trimble’s My Device</a:t>
            </a:r>
            <a:br>
              <a:rPr lang="en-US" dirty="0"/>
            </a:br>
            <a:r>
              <a:rPr lang="en-US" dirty="0"/>
              <a:t>cont.</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31</a:t>
            </a:fld>
            <a:endParaRPr lang="en-US" dirty="0"/>
          </a:p>
        </p:txBody>
      </p:sp>
      <p:sp>
        <p:nvSpPr>
          <p:cNvPr id="30723" name="Text Box 3"/>
          <p:cNvSpPr txBox="1">
            <a:spLocks noChangeArrowheads="1"/>
          </p:cNvSpPr>
          <p:nvPr/>
        </p:nvSpPr>
        <p:spPr bwMode="auto">
          <a:xfrm>
            <a:off x="197827" y="1638492"/>
            <a:ext cx="11994173" cy="5058757"/>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Navigate to storage card</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Tap / hold using the stylus on “USBSwitcher”</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Select Copy</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Switch to My Device (upper left)</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Press Menu. Scroll to bottom,  Edit / Paste</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Next step requires you to disconnect the Trimble to the PC/laptop</a:t>
            </a:r>
          </a:p>
        </p:txBody>
      </p:sp>
      <p:pic>
        <p:nvPicPr>
          <p:cNvPr id="5" name="Picture 4">
            <a:extLst>
              <a:ext uri="{FF2B5EF4-FFF2-40B4-BE49-F238E27FC236}">
                <a16:creationId xmlns:a16="http://schemas.microsoft.com/office/drawing/2014/main" id="{10B792CF-4416-48D8-8D4E-BFB553838A4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053726" y="222206"/>
            <a:ext cx="707450" cy="1595372"/>
          </a:xfrm>
          <a:prstGeom prst="rect">
            <a:avLst/>
          </a:prstGeom>
        </p:spPr>
      </p:pic>
    </p:spTree>
    <p:extLst>
      <p:ext uri="{BB962C8B-B14F-4D97-AF65-F5344CB8AC3E}">
        <p14:creationId xmlns:p14="http://schemas.microsoft.com/office/powerpoint/2010/main" val="149246031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E976FD-B6BC-41F7-AD72-94901DFB872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22270" y="1603162"/>
            <a:ext cx="2362271" cy="5321136"/>
          </a:xfrm>
          <a:prstGeom prst="rect">
            <a:avLst/>
          </a:prstGeom>
        </p:spPr>
      </p:pic>
      <p:sp>
        <p:nvSpPr>
          <p:cNvPr id="932866" name="Rectangle 2"/>
          <p:cNvSpPr>
            <a:spLocks noGrp="1" noChangeArrowheads="1"/>
          </p:cNvSpPr>
          <p:nvPr>
            <p:ph type="title"/>
          </p:nvPr>
        </p:nvSpPr>
        <p:spPr>
          <a:xfrm>
            <a:off x="1365739" y="448392"/>
            <a:ext cx="9144000" cy="1143000"/>
          </a:xfrm>
        </p:spPr>
        <p:txBody>
          <a:bodyPr/>
          <a:lstStyle/>
          <a:p>
            <a:pPr eaLnBrk="1" hangingPunct="1">
              <a:defRPr/>
            </a:pPr>
            <a:r>
              <a:rPr lang="en-US" dirty="0">
                <a:solidFill>
                  <a:srgbClr val="FFFF00"/>
                </a:solidFill>
              </a:rPr>
              <a:t>Check Settings</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32</a:t>
            </a:fld>
            <a:endParaRPr lang="en-US" dirty="0"/>
          </a:p>
        </p:txBody>
      </p:sp>
      <p:sp>
        <p:nvSpPr>
          <p:cNvPr id="30723" name="Text Box 3"/>
          <p:cNvSpPr txBox="1">
            <a:spLocks noChangeArrowheads="1"/>
          </p:cNvSpPr>
          <p:nvPr/>
        </p:nvSpPr>
        <p:spPr bwMode="auto">
          <a:xfrm>
            <a:off x="177729" y="1349145"/>
            <a:ext cx="7421066" cy="5778954"/>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Disconnect Trimble from PC!</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Enable Advanced Network Functionality on the Trimble</a:t>
            </a:r>
          </a:p>
          <a:p>
            <a:pPr marL="1200150" lvl="1"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Tap Windows / Settings / Connections / USB to PC</a:t>
            </a:r>
          </a:p>
          <a:p>
            <a:pPr marL="1200150" lvl="1"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Tap OK</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sp>
        <p:nvSpPr>
          <p:cNvPr id="4" name="Rectangle: Rounded Corners 3">
            <a:extLst>
              <a:ext uri="{FF2B5EF4-FFF2-40B4-BE49-F238E27FC236}">
                <a16:creationId xmlns:a16="http://schemas.microsoft.com/office/drawing/2014/main" id="{6FE3098C-D591-4470-9AB5-2FC5FCCA9C07}"/>
              </a:ext>
            </a:extLst>
          </p:cNvPr>
          <p:cNvSpPr/>
          <p:nvPr/>
        </p:nvSpPr>
        <p:spPr bwMode="auto">
          <a:xfrm>
            <a:off x="7673963" y="5254838"/>
            <a:ext cx="439616" cy="457200"/>
          </a:xfrm>
          <a:prstGeom prst="roundRect">
            <a:avLst/>
          </a:prstGeom>
          <a:noFill/>
          <a:ln w="571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Times New Roman" pitchFamily="18" charset="0"/>
            </a:endParaRPr>
          </a:p>
        </p:txBody>
      </p:sp>
      <p:pic>
        <p:nvPicPr>
          <p:cNvPr id="8" name="Picture 7">
            <a:extLst>
              <a:ext uri="{FF2B5EF4-FFF2-40B4-BE49-F238E27FC236}">
                <a16:creationId xmlns:a16="http://schemas.microsoft.com/office/drawing/2014/main" id="{2A16FEAB-FDB0-42CB-9D60-551FF5A02C1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53726" y="222206"/>
            <a:ext cx="707450" cy="1595372"/>
          </a:xfrm>
          <a:prstGeom prst="rect">
            <a:avLst/>
          </a:prstGeom>
        </p:spPr>
      </p:pic>
      <p:pic>
        <p:nvPicPr>
          <p:cNvPr id="6" name="Picture 5">
            <a:extLst>
              <a:ext uri="{FF2B5EF4-FFF2-40B4-BE49-F238E27FC236}">
                <a16:creationId xmlns:a16="http://schemas.microsoft.com/office/drawing/2014/main" id="{A5291232-8BDA-4DB2-802C-92B545261FA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652000" y="1639253"/>
            <a:ext cx="2362271" cy="5321138"/>
          </a:xfrm>
          <a:prstGeom prst="rect">
            <a:avLst/>
          </a:prstGeom>
        </p:spPr>
      </p:pic>
    </p:spTree>
    <p:extLst>
      <p:ext uri="{BB962C8B-B14F-4D97-AF65-F5344CB8AC3E}">
        <p14:creationId xmlns:p14="http://schemas.microsoft.com/office/powerpoint/2010/main" val="18915620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E9B2AA-4403-4D74-9610-50E39B766225}"/>
              </a:ext>
            </a:extLst>
          </p:cNvPr>
          <p:cNvPicPr>
            <a:picLocks noChangeAspect="1"/>
          </p:cNvPicPr>
          <p:nvPr/>
        </p:nvPicPr>
        <p:blipFill>
          <a:blip r:embed="rId2"/>
          <a:stretch>
            <a:fillRect/>
          </a:stretch>
        </p:blipFill>
        <p:spPr>
          <a:xfrm>
            <a:off x="4481460" y="1649735"/>
            <a:ext cx="3560164" cy="4479873"/>
          </a:xfrm>
          <a:prstGeom prst="rect">
            <a:avLst/>
          </a:prstGeom>
        </p:spPr>
      </p:pic>
      <p:sp>
        <p:nvSpPr>
          <p:cNvPr id="2" name="Title 1">
            <a:extLst>
              <a:ext uri="{FF2B5EF4-FFF2-40B4-BE49-F238E27FC236}">
                <a16:creationId xmlns:a16="http://schemas.microsoft.com/office/drawing/2014/main" id="{3147B0C1-91BE-49B4-B4A9-41AA6C7E5987}"/>
              </a:ext>
            </a:extLst>
          </p:cNvPr>
          <p:cNvSpPr>
            <a:spLocks noGrp="1"/>
          </p:cNvSpPr>
          <p:nvPr>
            <p:ph type="title"/>
          </p:nvPr>
        </p:nvSpPr>
        <p:spPr>
          <a:xfrm>
            <a:off x="914400" y="167053"/>
            <a:ext cx="10363200" cy="1143000"/>
          </a:xfrm>
        </p:spPr>
        <p:txBody>
          <a:bodyPr/>
          <a:lstStyle/>
          <a:p>
            <a:r>
              <a:rPr lang="en-US" dirty="0"/>
              <a:t>1. Run USB_MS.cab</a:t>
            </a:r>
          </a:p>
        </p:txBody>
      </p:sp>
      <p:sp>
        <p:nvSpPr>
          <p:cNvPr id="3" name="Slide Number Placeholder 2">
            <a:extLst>
              <a:ext uri="{FF2B5EF4-FFF2-40B4-BE49-F238E27FC236}">
                <a16:creationId xmlns:a16="http://schemas.microsoft.com/office/drawing/2014/main" id="{351844A1-EC35-424F-8D83-5BC16DDF6921}"/>
              </a:ext>
            </a:extLst>
          </p:cNvPr>
          <p:cNvSpPr>
            <a:spLocks noGrp="1"/>
          </p:cNvSpPr>
          <p:nvPr>
            <p:ph type="sldNum" sz="quarter" idx="12"/>
          </p:nvPr>
        </p:nvSpPr>
        <p:spPr/>
        <p:txBody>
          <a:bodyPr/>
          <a:lstStyle/>
          <a:p>
            <a:pPr>
              <a:defRPr/>
            </a:pPr>
            <a:fld id="{5C49BEA6-D7A9-4FF2-A35D-520C377661DF}" type="slidenum">
              <a:rPr lang="en-US" smtClean="0"/>
              <a:pPr>
                <a:defRPr/>
              </a:pPr>
              <a:t>33</a:t>
            </a:fld>
            <a:endParaRPr lang="en-US" dirty="0"/>
          </a:p>
        </p:txBody>
      </p:sp>
      <p:sp>
        <p:nvSpPr>
          <p:cNvPr id="6" name="Rectangle: Rounded Corners 5">
            <a:extLst>
              <a:ext uri="{FF2B5EF4-FFF2-40B4-BE49-F238E27FC236}">
                <a16:creationId xmlns:a16="http://schemas.microsoft.com/office/drawing/2014/main" id="{9FAC3CED-68AE-4F5B-8EDB-05E3781D59D0}"/>
              </a:ext>
            </a:extLst>
          </p:cNvPr>
          <p:cNvSpPr/>
          <p:nvPr/>
        </p:nvSpPr>
        <p:spPr bwMode="auto">
          <a:xfrm>
            <a:off x="4548005" y="2250831"/>
            <a:ext cx="3094893" cy="457200"/>
          </a:xfrm>
          <a:prstGeom prst="roundRect">
            <a:avLst/>
          </a:prstGeom>
          <a:noFill/>
          <a:ln w="571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Times New Roman" pitchFamily="18" charset="0"/>
            </a:endParaRPr>
          </a:p>
        </p:txBody>
      </p:sp>
      <p:sp>
        <p:nvSpPr>
          <p:cNvPr id="8" name="Text Box 3">
            <a:extLst>
              <a:ext uri="{FF2B5EF4-FFF2-40B4-BE49-F238E27FC236}">
                <a16:creationId xmlns:a16="http://schemas.microsoft.com/office/drawing/2014/main" id="{0D88E639-734E-4AF3-B61E-76075206C91F}"/>
              </a:ext>
            </a:extLst>
          </p:cNvPr>
          <p:cNvSpPr txBox="1">
            <a:spLocks noChangeArrowheads="1"/>
          </p:cNvSpPr>
          <p:nvPr/>
        </p:nvSpPr>
        <p:spPr bwMode="auto">
          <a:xfrm>
            <a:off x="1794047" y="6076854"/>
            <a:ext cx="10001454" cy="737574"/>
          </a:xfrm>
          <a:prstGeom prst="rect">
            <a:avLst/>
          </a:prstGeom>
          <a:noFill/>
          <a:ln w="12700" cap="sq">
            <a:noFill/>
            <a:miter lim="800000"/>
            <a:headEnd type="none" w="sm" len="sm"/>
            <a:tailEnd type="none" w="sm" len="sm"/>
          </a:ln>
        </p:spPr>
        <p:txBody>
          <a:bodyPr wrap="square">
            <a:spAutoFit/>
          </a:bodyPr>
          <a:lstStyle/>
          <a:p>
            <a:pPr eaLnBrk="0" fontAlgn="auto" hangingPunct="0">
              <a:lnSpc>
                <a:spcPct val="130000"/>
              </a:lnSpc>
              <a:spcBef>
                <a:spcPts val="0"/>
              </a:spcBef>
              <a:spcAft>
                <a:spcPts val="0"/>
              </a:spcAft>
              <a:defRPr/>
            </a:pPr>
            <a:r>
              <a:rPr lang="en-US" sz="3600" b="1" dirty="0">
                <a:solidFill>
                  <a:srgbClr val="FFFFFF"/>
                </a:solidFill>
                <a:effectLst>
                  <a:outerShdw blurRad="63500" dist="114300" dir="3000000" algn="tl" rotWithShape="0">
                    <a:prstClr val="black">
                      <a:alpha val="50000"/>
                    </a:prstClr>
                  </a:outerShdw>
                </a:effectLst>
                <a:latin typeface="Arial" charset="0"/>
              </a:rPr>
              <a:t>Tap                    Device                    Restart</a:t>
            </a:r>
          </a:p>
        </p:txBody>
      </p:sp>
      <p:pic>
        <p:nvPicPr>
          <p:cNvPr id="9" name="Picture 8">
            <a:extLst>
              <a:ext uri="{FF2B5EF4-FFF2-40B4-BE49-F238E27FC236}">
                <a16:creationId xmlns:a16="http://schemas.microsoft.com/office/drawing/2014/main" id="{4FB5C23E-8C0F-4618-AB35-7E05B5FECEE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053726" y="222206"/>
            <a:ext cx="707450" cy="1595372"/>
          </a:xfrm>
          <a:prstGeom prst="rect">
            <a:avLst/>
          </a:prstGeom>
        </p:spPr>
      </p:pic>
      <p:pic>
        <p:nvPicPr>
          <p:cNvPr id="10" name="Picture 9">
            <a:extLst>
              <a:ext uri="{FF2B5EF4-FFF2-40B4-BE49-F238E27FC236}">
                <a16:creationId xmlns:a16="http://schemas.microsoft.com/office/drawing/2014/main" id="{72FBF2D6-276B-4E89-8C15-7B8C4BCD3034}"/>
              </a:ext>
            </a:extLst>
          </p:cNvPr>
          <p:cNvPicPr>
            <a:picLocks noChangeAspect="1"/>
          </p:cNvPicPr>
          <p:nvPr/>
        </p:nvPicPr>
        <p:blipFill>
          <a:blip r:embed="rId4"/>
          <a:stretch>
            <a:fillRect/>
          </a:stretch>
        </p:blipFill>
        <p:spPr>
          <a:xfrm>
            <a:off x="738446" y="1563658"/>
            <a:ext cx="3312437" cy="4513196"/>
          </a:xfrm>
          <a:prstGeom prst="rect">
            <a:avLst/>
          </a:prstGeom>
        </p:spPr>
      </p:pic>
      <p:sp>
        <p:nvSpPr>
          <p:cNvPr id="11" name="Rectangle: Rounded Corners 10">
            <a:extLst>
              <a:ext uri="{FF2B5EF4-FFF2-40B4-BE49-F238E27FC236}">
                <a16:creationId xmlns:a16="http://schemas.microsoft.com/office/drawing/2014/main" id="{BE0B053D-080C-458C-9C28-4A4C38000FD8}"/>
              </a:ext>
            </a:extLst>
          </p:cNvPr>
          <p:cNvSpPr/>
          <p:nvPr/>
        </p:nvSpPr>
        <p:spPr bwMode="auto">
          <a:xfrm>
            <a:off x="694615" y="4837142"/>
            <a:ext cx="3312437" cy="457200"/>
          </a:xfrm>
          <a:prstGeom prst="roundRect">
            <a:avLst/>
          </a:prstGeom>
          <a:noFill/>
          <a:ln w="571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Times New Roman" pitchFamily="18" charset="0"/>
            </a:endParaRPr>
          </a:p>
        </p:txBody>
      </p:sp>
      <p:pic>
        <p:nvPicPr>
          <p:cNvPr id="13" name="Picture 12">
            <a:extLst>
              <a:ext uri="{FF2B5EF4-FFF2-40B4-BE49-F238E27FC236}">
                <a16:creationId xmlns:a16="http://schemas.microsoft.com/office/drawing/2014/main" id="{C4922DD7-67D1-4CF5-B60E-E3D9CDEDFA62}"/>
              </a:ext>
            </a:extLst>
          </p:cNvPr>
          <p:cNvPicPr>
            <a:picLocks noChangeAspect="1"/>
          </p:cNvPicPr>
          <p:nvPr/>
        </p:nvPicPr>
        <p:blipFill>
          <a:blip r:embed="rId5"/>
          <a:stretch>
            <a:fillRect/>
          </a:stretch>
        </p:blipFill>
        <p:spPr>
          <a:xfrm>
            <a:off x="8429035" y="1633999"/>
            <a:ext cx="3332141" cy="4442855"/>
          </a:xfrm>
          <a:prstGeom prst="rect">
            <a:avLst/>
          </a:prstGeom>
        </p:spPr>
      </p:pic>
    </p:spTree>
    <p:extLst>
      <p:ext uri="{BB962C8B-B14F-4D97-AF65-F5344CB8AC3E}">
        <p14:creationId xmlns:p14="http://schemas.microsoft.com/office/powerpoint/2010/main" val="38226616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B0C1-91BE-49B4-B4A9-41AA6C7E5987}"/>
              </a:ext>
            </a:extLst>
          </p:cNvPr>
          <p:cNvSpPr>
            <a:spLocks noGrp="1"/>
          </p:cNvSpPr>
          <p:nvPr>
            <p:ph type="title"/>
          </p:nvPr>
        </p:nvSpPr>
        <p:spPr>
          <a:xfrm>
            <a:off x="914400" y="167053"/>
            <a:ext cx="10363200" cy="1143000"/>
          </a:xfrm>
        </p:spPr>
        <p:txBody>
          <a:bodyPr/>
          <a:lstStyle/>
          <a:p>
            <a:r>
              <a:rPr lang="en-US" dirty="0"/>
              <a:t>2. Run USBSwitcher</a:t>
            </a:r>
          </a:p>
        </p:txBody>
      </p:sp>
      <p:sp>
        <p:nvSpPr>
          <p:cNvPr id="3" name="Slide Number Placeholder 2">
            <a:extLst>
              <a:ext uri="{FF2B5EF4-FFF2-40B4-BE49-F238E27FC236}">
                <a16:creationId xmlns:a16="http://schemas.microsoft.com/office/drawing/2014/main" id="{351844A1-EC35-424F-8D83-5BC16DDF6921}"/>
              </a:ext>
            </a:extLst>
          </p:cNvPr>
          <p:cNvSpPr>
            <a:spLocks noGrp="1"/>
          </p:cNvSpPr>
          <p:nvPr>
            <p:ph type="sldNum" sz="quarter" idx="12"/>
          </p:nvPr>
        </p:nvSpPr>
        <p:spPr/>
        <p:txBody>
          <a:bodyPr/>
          <a:lstStyle/>
          <a:p>
            <a:pPr>
              <a:defRPr/>
            </a:pPr>
            <a:fld id="{5C49BEA6-D7A9-4FF2-A35D-520C377661DF}" type="slidenum">
              <a:rPr lang="en-US" smtClean="0"/>
              <a:pPr>
                <a:defRPr/>
              </a:pPr>
              <a:t>34</a:t>
            </a:fld>
            <a:endParaRPr lang="en-US" dirty="0"/>
          </a:p>
        </p:txBody>
      </p:sp>
      <p:pic>
        <p:nvPicPr>
          <p:cNvPr id="4" name="Picture 3">
            <a:extLst>
              <a:ext uri="{FF2B5EF4-FFF2-40B4-BE49-F238E27FC236}">
                <a16:creationId xmlns:a16="http://schemas.microsoft.com/office/drawing/2014/main" id="{2D8FCDCC-06CD-4C4F-99EB-DFEAD096A23A}"/>
              </a:ext>
            </a:extLst>
          </p:cNvPr>
          <p:cNvPicPr>
            <a:picLocks noChangeAspect="1"/>
          </p:cNvPicPr>
          <p:nvPr/>
        </p:nvPicPr>
        <p:blipFill>
          <a:blip r:embed="rId2"/>
          <a:stretch>
            <a:fillRect/>
          </a:stretch>
        </p:blipFill>
        <p:spPr>
          <a:xfrm>
            <a:off x="396499" y="1606251"/>
            <a:ext cx="3384896" cy="4513195"/>
          </a:xfrm>
          <a:prstGeom prst="rect">
            <a:avLst/>
          </a:prstGeom>
        </p:spPr>
      </p:pic>
      <p:pic>
        <p:nvPicPr>
          <p:cNvPr id="5" name="Picture 4">
            <a:extLst>
              <a:ext uri="{FF2B5EF4-FFF2-40B4-BE49-F238E27FC236}">
                <a16:creationId xmlns:a16="http://schemas.microsoft.com/office/drawing/2014/main" id="{5786D4A0-A4B7-4B06-AE3C-78C05B8EB188}"/>
              </a:ext>
            </a:extLst>
          </p:cNvPr>
          <p:cNvPicPr>
            <a:picLocks noChangeAspect="1"/>
          </p:cNvPicPr>
          <p:nvPr/>
        </p:nvPicPr>
        <p:blipFill>
          <a:blip r:embed="rId3"/>
          <a:stretch>
            <a:fillRect/>
          </a:stretch>
        </p:blipFill>
        <p:spPr>
          <a:xfrm>
            <a:off x="4403551" y="1606251"/>
            <a:ext cx="3384897" cy="4513196"/>
          </a:xfrm>
          <a:prstGeom prst="rect">
            <a:avLst/>
          </a:prstGeom>
        </p:spPr>
      </p:pic>
      <p:sp>
        <p:nvSpPr>
          <p:cNvPr id="6" name="Rectangle: Rounded Corners 5">
            <a:extLst>
              <a:ext uri="{FF2B5EF4-FFF2-40B4-BE49-F238E27FC236}">
                <a16:creationId xmlns:a16="http://schemas.microsoft.com/office/drawing/2014/main" id="{9FAC3CED-68AE-4F5B-8EDB-05E3781D59D0}"/>
              </a:ext>
            </a:extLst>
          </p:cNvPr>
          <p:cNvSpPr/>
          <p:nvPr/>
        </p:nvSpPr>
        <p:spPr bwMode="auto">
          <a:xfrm>
            <a:off x="4403551" y="2971800"/>
            <a:ext cx="3094893" cy="457200"/>
          </a:xfrm>
          <a:prstGeom prst="roundRect">
            <a:avLst/>
          </a:prstGeom>
          <a:noFill/>
          <a:ln w="571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F11CBEF5-F228-4FA4-BD79-12C9B046BBD3}"/>
              </a:ext>
            </a:extLst>
          </p:cNvPr>
          <p:cNvPicPr>
            <a:picLocks noChangeAspect="1"/>
          </p:cNvPicPr>
          <p:nvPr/>
        </p:nvPicPr>
        <p:blipFill>
          <a:blip r:embed="rId4"/>
          <a:stretch>
            <a:fillRect/>
          </a:stretch>
        </p:blipFill>
        <p:spPr>
          <a:xfrm>
            <a:off x="8607666" y="1633998"/>
            <a:ext cx="3332142" cy="4442856"/>
          </a:xfrm>
          <a:prstGeom prst="rect">
            <a:avLst/>
          </a:prstGeom>
        </p:spPr>
      </p:pic>
      <p:sp>
        <p:nvSpPr>
          <p:cNvPr id="8" name="Text Box 3">
            <a:extLst>
              <a:ext uri="{FF2B5EF4-FFF2-40B4-BE49-F238E27FC236}">
                <a16:creationId xmlns:a16="http://schemas.microsoft.com/office/drawing/2014/main" id="{0D88E639-734E-4AF3-B61E-76075206C91F}"/>
              </a:ext>
            </a:extLst>
          </p:cNvPr>
          <p:cNvSpPr txBox="1">
            <a:spLocks noChangeArrowheads="1"/>
          </p:cNvSpPr>
          <p:nvPr/>
        </p:nvSpPr>
        <p:spPr bwMode="auto">
          <a:xfrm>
            <a:off x="1759722" y="6076854"/>
            <a:ext cx="10001454" cy="737574"/>
          </a:xfrm>
          <a:prstGeom prst="rect">
            <a:avLst/>
          </a:prstGeom>
          <a:noFill/>
          <a:ln w="12700" cap="sq">
            <a:noFill/>
            <a:miter lim="800000"/>
            <a:headEnd type="none" w="sm" len="sm"/>
            <a:tailEnd type="none" w="sm" len="sm"/>
          </a:ln>
        </p:spPr>
        <p:txBody>
          <a:bodyPr wrap="square">
            <a:spAutoFit/>
          </a:bodyPr>
          <a:lstStyle/>
          <a:p>
            <a:pPr eaLnBrk="0" fontAlgn="auto" hangingPunct="0">
              <a:lnSpc>
                <a:spcPct val="130000"/>
              </a:lnSpc>
              <a:spcBef>
                <a:spcPts val="0"/>
              </a:spcBef>
              <a:spcAft>
                <a:spcPts val="0"/>
              </a:spcAft>
              <a:defRPr/>
            </a:pPr>
            <a:r>
              <a:rPr lang="en-US" sz="3600" b="1" dirty="0">
                <a:solidFill>
                  <a:srgbClr val="FFFFFF"/>
                </a:solidFill>
                <a:effectLst>
                  <a:outerShdw blurRad="63500" dist="114300" dir="3000000" algn="tl" rotWithShape="0">
                    <a:prstClr val="black">
                      <a:alpha val="50000"/>
                    </a:prstClr>
                  </a:outerShdw>
                </a:effectLst>
                <a:latin typeface="Arial" charset="0"/>
              </a:rPr>
              <a:t>Tap                    Change                    Reboot</a:t>
            </a:r>
          </a:p>
        </p:txBody>
      </p:sp>
      <p:pic>
        <p:nvPicPr>
          <p:cNvPr id="9" name="Picture 8">
            <a:extLst>
              <a:ext uri="{FF2B5EF4-FFF2-40B4-BE49-F238E27FC236}">
                <a16:creationId xmlns:a16="http://schemas.microsoft.com/office/drawing/2014/main" id="{4FB5C23E-8C0F-4618-AB35-7E05B5FECEE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053726" y="222206"/>
            <a:ext cx="707450" cy="1595372"/>
          </a:xfrm>
          <a:prstGeom prst="rect">
            <a:avLst/>
          </a:prstGeom>
        </p:spPr>
      </p:pic>
    </p:spTree>
    <p:extLst>
      <p:ext uri="{BB962C8B-B14F-4D97-AF65-F5344CB8AC3E}">
        <p14:creationId xmlns:p14="http://schemas.microsoft.com/office/powerpoint/2010/main" val="16957697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B0C1-91BE-49B4-B4A9-41AA6C7E5987}"/>
              </a:ext>
            </a:extLst>
          </p:cNvPr>
          <p:cNvSpPr>
            <a:spLocks noGrp="1"/>
          </p:cNvSpPr>
          <p:nvPr>
            <p:ph type="title"/>
          </p:nvPr>
        </p:nvSpPr>
        <p:spPr>
          <a:xfrm>
            <a:off x="914400" y="167053"/>
            <a:ext cx="10363200" cy="1143000"/>
          </a:xfrm>
        </p:spPr>
        <p:txBody>
          <a:bodyPr/>
          <a:lstStyle/>
          <a:p>
            <a:r>
              <a:rPr lang="en-US" dirty="0"/>
              <a:t>3. Check USBSwitcher - Mass Storage</a:t>
            </a:r>
          </a:p>
        </p:txBody>
      </p:sp>
      <p:sp>
        <p:nvSpPr>
          <p:cNvPr id="3" name="Slide Number Placeholder 2">
            <a:extLst>
              <a:ext uri="{FF2B5EF4-FFF2-40B4-BE49-F238E27FC236}">
                <a16:creationId xmlns:a16="http://schemas.microsoft.com/office/drawing/2014/main" id="{351844A1-EC35-424F-8D83-5BC16DDF6921}"/>
              </a:ext>
            </a:extLst>
          </p:cNvPr>
          <p:cNvSpPr>
            <a:spLocks noGrp="1"/>
          </p:cNvSpPr>
          <p:nvPr>
            <p:ph type="sldNum" sz="quarter" idx="12"/>
          </p:nvPr>
        </p:nvSpPr>
        <p:spPr/>
        <p:txBody>
          <a:bodyPr/>
          <a:lstStyle/>
          <a:p>
            <a:pPr>
              <a:defRPr/>
            </a:pPr>
            <a:fld id="{5C49BEA6-D7A9-4FF2-A35D-520C377661DF}" type="slidenum">
              <a:rPr lang="en-US" smtClean="0"/>
              <a:pPr>
                <a:defRPr/>
              </a:pPr>
              <a:t>35</a:t>
            </a:fld>
            <a:endParaRPr lang="en-US" dirty="0"/>
          </a:p>
        </p:txBody>
      </p:sp>
      <p:pic>
        <p:nvPicPr>
          <p:cNvPr id="4" name="Picture 3">
            <a:extLst>
              <a:ext uri="{FF2B5EF4-FFF2-40B4-BE49-F238E27FC236}">
                <a16:creationId xmlns:a16="http://schemas.microsoft.com/office/drawing/2014/main" id="{2D8FCDCC-06CD-4C4F-99EB-DFEAD096A23A}"/>
              </a:ext>
            </a:extLst>
          </p:cNvPr>
          <p:cNvPicPr>
            <a:picLocks noChangeAspect="1"/>
          </p:cNvPicPr>
          <p:nvPr/>
        </p:nvPicPr>
        <p:blipFill>
          <a:blip r:embed="rId2"/>
          <a:stretch>
            <a:fillRect/>
          </a:stretch>
        </p:blipFill>
        <p:spPr>
          <a:xfrm>
            <a:off x="396499" y="1606251"/>
            <a:ext cx="3384896" cy="4513195"/>
          </a:xfrm>
          <a:prstGeom prst="rect">
            <a:avLst/>
          </a:prstGeom>
        </p:spPr>
      </p:pic>
      <p:sp>
        <p:nvSpPr>
          <p:cNvPr id="6" name="Rectangle: Rounded Corners 5">
            <a:extLst>
              <a:ext uri="{FF2B5EF4-FFF2-40B4-BE49-F238E27FC236}">
                <a16:creationId xmlns:a16="http://schemas.microsoft.com/office/drawing/2014/main" id="{9FAC3CED-68AE-4F5B-8EDB-05E3781D59D0}"/>
              </a:ext>
            </a:extLst>
          </p:cNvPr>
          <p:cNvSpPr/>
          <p:nvPr/>
        </p:nvSpPr>
        <p:spPr bwMode="auto">
          <a:xfrm>
            <a:off x="4403551" y="2971800"/>
            <a:ext cx="3094893" cy="457200"/>
          </a:xfrm>
          <a:prstGeom prst="roundRect">
            <a:avLst/>
          </a:prstGeom>
          <a:noFill/>
          <a:ln w="571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F11CBEF5-F228-4FA4-BD79-12C9B046BBD3}"/>
              </a:ext>
            </a:extLst>
          </p:cNvPr>
          <p:cNvPicPr>
            <a:picLocks noChangeAspect="1"/>
          </p:cNvPicPr>
          <p:nvPr/>
        </p:nvPicPr>
        <p:blipFill>
          <a:blip r:embed="rId3"/>
          <a:stretch>
            <a:fillRect/>
          </a:stretch>
        </p:blipFill>
        <p:spPr>
          <a:xfrm>
            <a:off x="8607666" y="1633998"/>
            <a:ext cx="3332142" cy="4442856"/>
          </a:xfrm>
          <a:prstGeom prst="rect">
            <a:avLst/>
          </a:prstGeom>
        </p:spPr>
      </p:pic>
      <p:sp>
        <p:nvSpPr>
          <p:cNvPr id="8" name="Text Box 3">
            <a:extLst>
              <a:ext uri="{FF2B5EF4-FFF2-40B4-BE49-F238E27FC236}">
                <a16:creationId xmlns:a16="http://schemas.microsoft.com/office/drawing/2014/main" id="{0D88E639-734E-4AF3-B61E-76075206C91F}"/>
              </a:ext>
            </a:extLst>
          </p:cNvPr>
          <p:cNvSpPr txBox="1">
            <a:spLocks noChangeArrowheads="1"/>
          </p:cNvSpPr>
          <p:nvPr/>
        </p:nvSpPr>
        <p:spPr bwMode="auto">
          <a:xfrm>
            <a:off x="1759722" y="6076854"/>
            <a:ext cx="10001454" cy="737574"/>
          </a:xfrm>
          <a:prstGeom prst="rect">
            <a:avLst/>
          </a:prstGeom>
          <a:noFill/>
          <a:ln w="12700" cap="sq">
            <a:noFill/>
            <a:miter lim="800000"/>
            <a:headEnd type="none" w="sm" len="sm"/>
            <a:tailEnd type="none" w="sm" len="sm"/>
          </a:ln>
        </p:spPr>
        <p:txBody>
          <a:bodyPr wrap="square">
            <a:spAutoFit/>
          </a:bodyPr>
          <a:lstStyle/>
          <a:p>
            <a:pPr eaLnBrk="0" fontAlgn="auto" hangingPunct="0">
              <a:lnSpc>
                <a:spcPct val="130000"/>
              </a:lnSpc>
              <a:spcBef>
                <a:spcPts val="0"/>
              </a:spcBef>
              <a:spcAft>
                <a:spcPts val="0"/>
              </a:spcAft>
              <a:defRPr/>
            </a:pPr>
            <a:r>
              <a:rPr lang="en-US" sz="3600" b="1" dirty="0">
                <a:solidFill>
                  <a:srgbClr val="FFFFFF"/>
                </a:solidFill>
                <a:effectLst>
                  <a:outerShdw blurRad="63500" dist="114300" dir="3000000" algn="tl" rotWithShape="0">
                    <a:prstClr val="black">
                      <a:alpha val="50000"/>
                    </a:prstClr>
                  </a:outerShdw>
                </a:effectLst>
                <a:latin typeface="Arial" charset="0"/>
              </a:rPr>
              <a:t>Tap                    Change                    Reboot</a:t>
            </a:r>
          </a:p>
        </p:txBody>
      </p:sp>
      <p:pic>
        <p:nvPicPr>
          <p:cNvPr id="9" name="Picture 8">
            <a:extLst>
              <a:ext uri="{FF2B5EF4-FFF2-40B4-BE49-F238E27FC236}">
                <a16:creationId xmlns:a16="http://schemas.microsoft.com/office/drawing/2014/main" id="{4FB5C23E-8C0F-4618-AB35-7E05B5FECEE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53726" y="222206"/>
            <a:ext cx="707450" cy="1595372"/>
          </a:xfrm>
          <a:prstGeom prst="rect">
            <a:avLst/>
          </a:prstGeom>
        </p:spPr>
      </p:pic>
      <p:pic>
        <p:nvPicPr>
          <p:cNvPr id="10" name="Picture 9">
            <a:extLst>
              <a:ext uri="{FF2B5EF4-FFF2-40B4-BE49-F238E27FC236}">
                <a16:creationId xmlns:a16="http://schemas.microsoft.com/office/drawing/2014/main" id="{6B9625DC-F4BF-4D3C-85DD-DE97EA1DEC38}"/>
              </a:ext>
            </a:extLst>
          </p:cNvPr>
          <p:cNvPicPr>
            <a:picLocks noChangeAspect="1"/>
          </p:cNvPicPr>
          <p:nvPr/>
        </p:nvPicPr>
        <p:blipFill>
          <a:blip r:embed="rId5"/>
          <a:stretch>
            <a:fillRect/>
          </a:stretch>
        </p:blipFill>
        <p:spPr>
          <a:xfrm>
            <a:off x="4049604" y="1302496"/>
            <a:ext cx="4215007" cy="5511932"/>
          </a:xfrm>
          <a:prstGeom prst="rect">
            <a:avLst/>
          </a:prstGeom>
        </p:spPr>
      </p:pic>
      <p:sp>
        <p:nvSpPr>
          <p:cNvPr id="11" name="Rectangle 10">
            <a:extLst>
              <a:ext uri="{FF2B5EF4-FFF2-40B4-BE49-F238E27FC236}">
                <a16:creationId xmlns:a16="http://schemas.microsoft.com/office/drawing/2014/main" id="{78A32C6E-D0ED-46F7-9291-88E115A796CF}"/>
              </a:ext>
            </a:extLst>
          </p:cNvPr>
          <p:cNvSpPr/>
          <p:nvPr/>
        </p:nvSpPr>
        <p:spPr>
          <a:xfrm>
            <a:off x="3825179" y="3998583"/>
            <a:ext cx="4439432" cy="1754326"/>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solidFill>
                  <a:srgbClr val="FFC000"/>
                </a:solidFill>
                <a:effectLst>
                  <a:outerShdw dist="38100" dir="2640000" algn="bl" rotWithShape="0">
                    <a:schemeClr val="accent1"/>
                  </a:outerShdw>
                </a:effectLst>
              </a:rPr>
              <a:t>Might have to run twice!</a:t>
            </a:r>
          </a:p>
        </p:txBody>
      </p:sp>
    </p:spTree>
    <p:extLst>
      <p:ext uri="{BB962C8B-B14F-4D97-AF65-F5344CB8AC3E}">
        <p14:creationId xmlns:p14="http://schemas.microsoft.com/office/powerpoint/2010/main" val="361562850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D9A46E-0F76-460B-804A-798DF29E1742}"/>
              </a:ext>
            </a:extLst>
          </p:cNvPr>
          <p:cNvPicPr>
            <a:picLocks noChangeAspect="1"/>
          </p:cNvPicPr>
          <p:nvPr/>
        </p:nvPicPr>
        <p:blipFill>
          <a:blip r:embed="rId3"/>
          <a:stretch>
            <a:fillRect/>
          </a:stretch>
        </p:blipFill>
        <p:spPr>
          <a:xfrm>
            <a:off x="237432" y="4526389"/>
            <a:ext cx="8291209" cy="1769666"/>
          </a:xfrm>
          <a:prstGeom prst="rect">
            <a:avLst/>
          </a:prstGeom>
        </p:spPr>
      </p:pic>
      <p:sp>
        <p:nvSpPr>
          <p:cNvPr id="932866" name="Rectangle 2"/>
          <p:cNvSpPr>
            <a:spLocks noGrp="1" noChangeArrowheads="1"/>
          </p:cNvSpPr>
          <p:nvPr>
            <p:ph type="title"/>
          </p:nvPr>
        </p:nvSpPr>
        <p:spPr>
          <a:xfrm>
            <a:off x="1524000" y="68275"/>
            <a:ext cx="9144000" cy="1143000"/>
          </a:xfrm>
        </p:spPr>
        <p:txBody>
          <a:bodyPr/>
          <a:lstStyle/>
          <a:p>
            <a:pPr eaLnBrk="1" hangingPunct="1">
              <a:defRPr/>
            </a:pPr>
            <a:r>
              <a:rPr lang="en-US" dirty="0">
                <a:solidFill>
                  <a:srgbClr val="FFFF00"/>
                </a:solidFill>
              </a:rPr>
              <a:t>Mass Storage Means USB!</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36</a:t>
            </a:fld>
            <a:endParaRPr lang="en-US" dirty="0"/>
          </a:p>
        </p:txBody>
      </p:sp>
      <p:sp>
        <p:nvSpPr>
          <p:cNvPr id="30723" name="Text Box 3"/>
          <p:cNvSpPr txBox="1">
            <a:spLocks noChangeArrowheads="1"/>
          </p:cNvSpPr>
          <p:nvPr/>
        </p:nvSpPr>
        <p:spPr bwMode="auto">
          <a:xfrm>
            <a:off x="237432" y="1167495"/>
            <a:ext cx="9144001" cy="5778954"/>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Connect USB cable to PC</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Turn sound on and you should see/hear a connection </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Open a Windows Explorer</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6" name="Picture 5">
            <a:extLst>
              <a:ext uri="{FF2B5EF4-FFF2-40B4-BE49-F238E27FC236}">
                <a16:creationId xmlns:a16="http://schemas.microsoft.com/office/drawing/2014/main" id="{9C94A7F2-9DFD-4DAA-A21E-FD9AFA866B2E}"/>
              </a:ext>
            </a:extLst>
          </p:cNvPr>
          <p:cNvPicPr>
            <a:picLocks noChangeAspect="1"/>
          </p:cNvPicPr>
          <p:nvPr/>
        </p:nvPicPr>
        <p:blipFill>
          <a:blip r:embed="rId4"/>
          <a:stretch>
            <a:fillRect/>
          </a:stretch>
        </p:blipFill>
        <p:spPr>
          <a:xfrm>
            <a:off x="7941404" y="3570251"/>
            <a:ext cx="4131880" cy="1912275"/>
          </a:xfrm>
          <a:prstGeom prst="rect">
            <a:avLst/>
          </a:prstGeom>
        </p:spPr>
      </p:pic>
      <p:sp>
        <p:nvSpPr>
          <p:cNvPr id="10" name="Text Box 8">
            <a:extLst>
              <a:ext uri="{FF2B5EF4-FFF2-40B4-BE49-F238E27FC236}">
                <a16:creationId xmlns:a16="http://schemas.microsoft.com/office/drawing/2014/main" id="{CDBF8FF3-1AF2-4C52-9ECB-24EBFB791344}"/>
              </a:ext>
            </a:extLst>
          </p:cNvPr>
          <p:cNvSpPr txBox="1">
            <a:spLocks noChangeArrowheads="1"/>
          </p:cNvSpPr>
          <p:nvPr/>
        </p:nvSpPr>
        <p:spPr bwMode="auto">
          <a:xfrm>
            <a:off x="9022607" y="2165481"/>
            <a:ext cx="2810567" cy="995413"/>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a:lnSpc>
                <a:spcPct val="90000"/>
              </a:lnSpc>
              <a:defRPr/>
            </a:pPr>
            <a:r>
              <a:rPr lang="en-US" sz="2800" b="1" dirty="0">
                <a:solidFill>
                  <a:srgbClr val="0000CC"/>
                </a:solidFill>
                <a:latin typeface="Arial" charset="0"/>
              </a:rPr>
              <a:t>This window should pop up</a:t>
            </a:r>
          </a:p>
        </p:txBody>
      </p:sp>
      <p:pic>
        <p:nvPicPr>
          <p:cNvPr id="8" name="Picture 7">
            <a:extLst>
              <a:ext uri="{FF2B5EF4-FFF2-40B4-BE49-F238E27FC236}">
                <a16:creationId xmlns:a16="http://schemas.microsoft.com/office/drawing/2014/main" id="{AA76BF41-A5C6-42A4-B16E-85DFEFE99E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053726" y="222206"/>
            <a:ext cx="707450" cy="1595372"/>
          </a:xfrm>
          <a:prstGeom prst="rect">
            <a:avLst/>
          </a:prstGeom>
        </p:spPr>
      </p:pic>
    </p:spTree>
    <p:extLst>
      <p:ext uri="{BB962C8B-B14F-4D97-AF65-F5344CB8AC3E}">
        <p14:creationId xmlns:p14="http://schemas.microsoft.com/office/powerpoint/2010/main" val="8829447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668E-05AD-4F17-9D52-7F6A5D712E98}"/>
              </a:ext>
            </a:extLst>
          </p:cNvPr>
          <p:cNvSpPr>
            <a:spLocks noGrp="1"/>
          </p:cNvSpPr>
          <p:nvPr>
            <p:ph type="title"/>
          </p:nvPr>
        </p:nvSpPr>
        <p:spPr/>
        <p:txBody>
          <a:bodyPr/>
          <a:lstStyle/>
          <a:p>
            <a:r>
              <a:rPr lang="en-US" dirty="0"/>
              <a:t>Applies to Following Devices</a:t>
            </a:r>
          </a:p>
        </p:txBody>
      </p:sp>
      <p:sp>
        <p:nvSpPr>
          <p:cNvPr id="3" name="Slide Number Placeholder 2">
            <a:extLst>
              <a:ext uri="{FF2B5EF4-FFF2-40B4-BE49-F238E27FC236}">
                <a16:creationId xmlns:a16="http://schemas.microsoft.com/office/drawing/2014/main" id="{A7A2D04D-30F7-46E6-A16C-4879BD3BE8ED}"/>
              </a:ext>
            </a:extLst>
          </p:cNvPr>
          <p:cNvSpPr>
            <a:spLocks noGrp="1"/>
          </p:cNvSpPr>
          <p:nvPr>
            <p:ph type="sldNum" sz="quarter" idx="12"/>
          </p:nvPr>
        </p:nvSpPr>
        <p:spPr/>
        <p:txBody>
          <a:bodyPr/>
          <a:lstStyle/>
          <a:p>
            <a:pPr>
              <a:defRPr/>
            </a:pPr>
            <a:fld id="{5C49BEA6-D7A9-4FF2-A35D-520C377661DF}" type="slidenum">
              <a:rPr lang="en-US" smtClean="0"/>
              <a:pPr>
                <a:defRPr/>
              </a:pPr>
              <a:t>37</a:t>
            </a:fld>
            <a:endParaRPr lang="en-US" dirty="0"/>
          </a:p>
        </p:txBody>
      </p:sp>
      <p:sp>
        <p:nvSpPr>
          <p:cNvPr id="4" name="Text Box 3">
            <a:extLst>
              <a:ext uri="{FF2B5EF4-FFF2-40B4-BE49-F238E27FC236}">
                <a16:creationId xmlns:a16="http://schemas.microsoft.com/office/drawing/2014/main" id="{29C4B224-35C1-407E-86AF-1E0333519149}"/>
              </a:ext>
            </a:extLst>
          </p:cNvPr>
          <p:cNvSpPr txBox="1">
            <a:spLocks noChangeArrowheads="1"/>
          </p:cNvSpPr>
          <p:nvPr/>
        </p:nvSpPr>
        <p:spPr bwMode="auto">
          <a:xfrm>
            <a:off x="420565" y="1748341"/>
            <a:ext cx="7052897" cy="5058757"/>
          </a:xfrm>
          <a:prstGeom prst="rect">
            <a:avLst/>
          </a:prstGeom>
          <a:noFill/>
          <a:ln w="12700" cap="sq">
            <a:noFill/>
            <a:miter lim="800000"/>
            <a:headEnd type="none" w="sm" len="sm"/>
            <a:tailEnd type="none" w="sm" len="sm"/>
          </a:ln>
        </p:spPr>
        <p:txBody>
          <a:bodyPr wrap="square">
            <a:spAutoFit/>
          </a:bodyPr>
          <a:lstStyle/>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GeoExplorer 2008 Series</a:t>
            </a: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GeoExplorer 3000 Series</a:t>
            </a: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Arial" panose="020B0604020202020204" pitchFamily="34" charset="0"/>
              <a:buChar char="•"/>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742950" indent="-742950" eaLnBrk="0" fontAlgn="auto" hangingPunct="0">
              <a:lnSpc>
                <a:spcPct val="130000"/>
              </a:lnSpc>
              <a:spcBef>
                <a:spcPts val="0"/>
              </a:spcBef>
              <a:spcAft>
                <a:spcPts val="0"/>
              </a:spcAft>
              <a:buFont typeface="Arial" panose="020B0604020202020204" pitchFamily="34" charset="0"/>
              <a:buChar char="•"/>
              <a:defRPr/>
            </a:pPr>
            <a:r>
              <a:rPr lang="en-US" sz="3600" b="1" dirty="0">
                <a:solidFill>
                  <a:srgbClr val="FFFFFF"/>
                </a:solidFill>
                <a:effectLst>
                  <a:outerShdw blurRad="63500" dist="114300" dir="3000000" algn="tl" rotWithShape="0">
                    <a:prstClr val="black">
                      <a:alpha val="50000"/>
                    </a:prstClr>
                  </a:outerShdw>
                </a:effectLst>
                <a:latin typeface="Arial" charset="0"/>
              </a:rPr>
              <a:t>One of the oldest in our fleet but very high accuracy</a:t>
            </a:r>
          </a:p>
          <a:p>
            <a:pPr marL="742950" indent="-742950" eaLnBrk="0" fontAlgn="auto" hangingPunct="0">
              <a:lnSpc>
                <a:spcPct val="130000"/>
              </a:lnSpc>
              <a:spcBef>
                <a:spcPts val="0"/>
              </a:spcBef>
              <a:spcAft>
                <a:spcPts val="0"/>
              </a:spcAft>
              <a:buFont typeface="+mj-lt"/>
              <a:buAutoNum type="arabicPeriod"/>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grpSp>
        <p:nvGrpSpPr>
          <p:cNvPr id="6" name="Group 8">
            <a:extLst>
              <a:ext uri="{FF2B5EF4-FFF2-40B4-BE49-F238E27FC236}">
                <a16:creationId xmlns:a16="http://schemas.microsoft.com/office/drawing/2014/main" id="{5D893A27-FAFA-495B-9800-42E3F7E2EE91}"/>
              </a:ext>
            </a:extLst>
          </p:cNvPr>
          <p:cNvGrpSpPr>
            <a:grpSpLocks/>
          </p:cNvGrpSpPr>
          <p:nvPr/>
        </p:nvGrpSpPr>
        <p:grpSpPr bwMode="auto">
          <a:xfrm rot="695270">
            <a:off x="8534278" y="1913482"/>
            <a:ext cx="2871936" cy="4652588"/>
            <a:chOff x="5186363" y="1473200"/>
            <a:chExt cx="2828925" cy="5140325"/>
          </a:xfrm>
        </p:grpSpPr>
        <p:pic>
          <p:nvPicPr>
            <p:cNvPr id="7" name="Picture 8">
              <a:extLst>
                <a:ext uri="{FF2B5EF4-FFF2-40B4-BE49-F238E27FC236}">
                  <a16:creationId xmlns:a16="http://schemas.microsoft.com/office/drawing/2014/main" id="{2F1010FF-17D5-4A26-90FD-C09E0F7985F7}"/>
                </a:ext>
              </a:extLst>
            </p:cNvPr>
            <p:cNvPicPr>
              <a:picLocks noChangeAspect="1" noChangeArrowheads="1"/>
            </p:cNvPicPr>
            <p:nvPr/>
          </p:nvPicPr>
          <p:blipFill>
            <a:blip r:embed="rId2">
              <a:clrChange>
                <a:clrFrom>
                  <a:srgbClr val="9900FF"/>
                </a:clrFrom>
                <a:clrTo>
                  <a:srgbClr val="9900FF">
                    <a:alpha val="0"/>
                  </a:srgbClr>
                </a:clrTo>
              </a:clrChange>
            </a:blip>
            <a:srcRect/>
            <a:stretch>
              <a:fillRect/>
            </a:stretch>
          </p:blipFill>
          <p:spPr bwMode="auto">
            <a:xfrm>
              <a:off x="5186363" y="1473200"/>
              <a:ext cx="2828925" cy="5140325"/>
            </a:xfrm>
            <a:prstGeom prst="rect">
              <a:avLst/>
            </a:prstGeom>
            <a:noFill/>
            <a:ln w="28575" cap="sq">
              <a:noFill/>
              <a:miter lim="800000"/>
              <a:headEnd type="none" w="sm" len="sm"/>
              <a:tailEnd type="none" w="sm" len="sm"/>
            </a:ln>
            <a:effectLst>
              <a:outerShdw blurRad="63500" dist="76200" dir="3000000" algn="tl" rotWithShape="0">
                <a:prstClr val="black">
                  <a:alpha val="50000"/>
                </a:prstClr>
              </a:outerShdw>
            </a:effectLst>
          </p:spPr>
        </p:pic>
        <p:pic>
          <p:nvPicPr>
            <p:cNvPr id="8" name="Picture 7">
              <a:extLst>
                <a:ext uri="{FF2B5EF4-FFF2-40B4-BE49-F238E27FC236}">
                  <a16:creationId xmlns:a16="http://schemas.microsoft.com/office/drawing/2014/main" id="{898B2CFC-BE31-4757-8D3C-07E0DB770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617" y="3535956"/>
              <a:ext cx="1294700"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9" name="Picture 8">
              <a:extLst>
                <a:ext uri="{FF2B5EF4-FFF2-40B4-BE49-F238E27FC236}">
                  <a16:creationId xmlns:a16="http://schemas.microsoft.com/office/drawing/2014/main" id="{E7BB0487-DD6A-4B76-9B3D-AE02CAFFB3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195" y="5004669"/>
              <a:ext cx="1298448" cy="1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323067619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ABD8-4479-4EFB-8CDA-45D082F3A115}"/>
              </a:ext>
            </a:extLst>
          </p:cNvPr>
          <p:cNvSpPr>
            <a:spLocks noGrp="1"/>
          </p:cNvSpPr>
          <p:nvPr>
            <p:ph type="title"/>
          </p:nvPr>
        </p:nvSpPr>
        <p:spPr>
          <a:xfrm>
            <a:off x="914400" y="0"/>
            <a:ext cx="10363200" cy="1143000"/>
          </a:xfrm>
        </p:spPr>
        <p:txBody>
          <a:bodyPr/>
          <a:lstStyle/>
          <a:p>
            <a:r>
              <a:rPr lang="en-US" dirty="0"/>
              <a:t>Geo2008/3000</a:t>
            </a:r>
          </a:p>
        </p:txBody>
      </p:sp>
      <p:pic>
        <p:nvPicPr>
          <p:cNvPr id="7" name="Picture 6">
            <a:extLst>
              <a:ext uri="{FF2B5EF4-FFF2-40B4-BE49-F238E27FC236}">
                <a16:creationId xmlns:a16="http://schemas.microsoft.com/office/drawing/2014/main" id="{47CA39E3-42FB-48D8-8E26-F611A588C3AC}"/>
              </a:ext>
            </a:extLst>
          </p:cNvPr>
          <p:cNvPicPr>
            <a:picLocks noChangeAspect="1"/>
          </p:cNvPicPr>
          <p:nvPr/>
        </p:nvPicPr>
        <p:blipFill>
          <a:blip r:embed="rId2"/>
          <a:stretch>
            <a:fillRect/>
          </a:stretch>
        </p:blipFill>
        <p:spPr>
          <a:xfrm>
            <a:off x="2243510" y="1143000"/>
            <a:ext cx="7704979" cy="5515652"/>
          </a:xfrm>
          <a:prstGeom prst="rect">
            <a:avLst/>
          </a:prstGeom>
        </p:spPr>
      </p:pic>
      <p:grpSp>
        <p:nvGrpSpPr>
          <p:cNvPr id="10" name="Group 9">
            <a:extLst>
              <a:ext uri="{FF2B5EF4-FFF2-40B4-BE49-F238E27FC236}">
                <a16:creationId xmlns:a16="http://schemas.microsoft.com/office/drawing/2014/main" id="{B539E1CC-433C-4F6B-B06A-74B182ACAA14}"/>
              </a:ext>
            </a:extLst>
          </p:cNvPr>
          <p:cNvGrpSpPr>
            <a:grpSpLocks/>
          </p:cNvGrpSpPr>
          <p:nvPr/>
        </p:nvGrpSpPr>
        <p:grpSpPr bwMode="auto">
          <a:xfrm rot="695270">
            <a:off x="10922253" y="143295"/>
            <a:ext cx="926958" cy="1572279"/>
            <a:chOff x="5186363" y="1473200"/>
            <a:chExt cx="2828925" cy="5140325"/>
          </a:xfrm>
        </p:grpSpPr>
        <p:pic>
          <p:nvPicPr>
            <p:cNvPr id="11" name="Picture 8">
              <a:extLst>
                <a:ext uri="{FF2B5EF4-FFF2-40B4-BE49-F238E27FC236}">
                  <a16:creationId xmlns:a16="http://schemas.microsoft.com/office/drawing/2014/main" id="{E417393C-A19D-4F48-B9C3-76AC6273EDCD}"/>
                </a:ext>
              </a:extLst>
            </p:cNvPr>
            <p:cNvPicPr>
              <a:picLocks noChangeAspect="1" noChangeArrowheads="1"/>
            </p:cNvPicPr>
            <p:nvPr/>
          </p:nvPicPr>
          <p:blipFill>
            <a:blip r:embed="rId3">
              <a:clrChange>
                <a:clrFrom>
                  <a:srgbClr val="9900FF"/>
                </a:clrFrom>
                <a:clrTo>
                  <a:srgbClr val="9900FF">
                    <a:alpha val="0"/>
                  </a:srgbClr>
                </a:clrTo>
              </a:clrChange>
            </a:blip>
            <a:srcRect/>
            <a:stretch>
              <a:fillRect/>
            </a:stretch>
          </p:blipFill>
          <p:spPr bwMode="auto">
            <a:xfrm>
              <a:off x="5186363" y="1473200"/>
              <a:ext cx="2828925" cy="5140325"/>
            </a:xfrm>
            <a:prstGeom prst="rect">
              <a:avLst/>
            </a:prstGeom>
            <a:noFill/>
            <a:ln w="28575" cap="sq">
              <a:noFill/>
              <a:miter lim="800000"/>
              <a:headEnd type="none" w="sm" len="sm"/>
              <a:tailEnd type="none" w="sm" len="sm"/>
            </a:ln>
            <a:effectLst>
              <a:outerShdw blurRad="63500" dist="76200" dir="3000000" algn="tl" rotWithShape="0">
                <a:prstClr val="black">
                  <a:alpha val="50000"/>
                </a:prstClr>
              </a:outerShdw>
            </a:effectLst>
          </p:spPr>
        </p:pic>
        <p:pic>
          <p:nvPicPr>
            <p:cNvPr id="12" name="Picture 11">
              <a:extLst>
                <a:ext uri="{FF2B5EF4-FFF2-40B4-BE49-F238E27FC236}">
                  <a16:creationId xmlns:a16="http://schemas.microsoft.com/office/drawing/2014/main" id="{7A4E385C-8904-44CD-B457-0146962341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617" y="3535956"/>
              <a:ext cx="1294700"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3" name="Picture 12">
              <a:extLst>
                <a:ext uri="{FF2B5EF4-FFF2-40B4-BE49-F238E27FC236}">
                  <a16:creationId xmlns:a16="http://schemas.microsoft.com/office/drawing/2014/main" id="{741499F9-B3C2-42FC-8338-23B8A5213A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7195" y="5004669"/>
              <a:ext cx="1298448" cy="1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200201782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ABD8-4479-4EFB-8CDA-45D082F3A115}"/>
              </a:ext>
            </a:extLst>
          </p:cNvPr>
          <p:cNvSpPr>
            <a:spLocks noGrp="1"/>
          </p:cNvSpPr>
          <p:nvPr>
            <p:ph type="title"/>
          </p:nvPr>
        </p:nvSpPr>
        <p:spPr>
          <a:xfrm>
            <a:off x="914400" y="0"/>
            <a:ext cx="10363200" cy="1143000"/>
          </a:xfrm>
        </p:spPr>
        <p:txBody>
          <a:bodyPr/>
          <a:lstStyle/>
          <a:p>
            <a:r>
              <a:rPr lang="en-US" dirty="0"/>
              <a:t>Geo2008/3000</a:t>
            </a:r>
          </a:p>
        </p:txBody>
      </p:sp>
      <p:sp>
        <p:nvSpPr>
          <p:cNvPr id="4" name="TextBox 3">
            <a:extLst>
              <a:ext uri="{FF2B5EF4-FFF2-40B4-BE49-F238E27FC236}">
                <a16:creationId xmlns:a16="http://schemas.microsoft.com/office/drawing/2014/main" id="{F3535FE9-EAED-4823-A376-6E3E74DCE201}"/>
              </a:ext>
            </a:extLst>
          </p:cNvPr>
          <p:cNvSpPr txBox="1"/>
          <p:nvPr/>
        </p:nvSpPr>
        <p:spPr>
          <a:xfrm>
            <a:off x="698137" y="1143000"/>
            <a:ext cx="10795726" cy="6494085"/>
          </a:xfrm>
          <a:prstGeom prst="rect">
            <a:avLst/>
          </a:prstGeom>
          <a:noFill/>
        </p:spPr>
        <p:txBody>
          <a:bodyPr wrap="square" rtlCol="0">
            <a:spAutoFit/>
          </a:bodyPr>
          <a:lstStyle/>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Manual transfer of files are required</a:t>
            </a: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SD Card reader required</a:t>
            </a: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Manual transfer SD card reader must be accessed under bottom card reader access cap</a:t>
            </a: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Download the SD Card Recognition CAB File – March 2011   See </a:t>
            </a:r>
            <a:r>
              <a:rPr lang="en-US" sz="3200" b="1" dirty="0">
                <a:solidFill>
                  <a:srgbClr val="FFFFFF"/>
                </a:solidFill>
                <a:effectLst>
                  <a:outerShdw blurRad="63500" dist="114300" dir="3000000" algn="tl" rotWithShape="0">
                    <a:prstClr val="black">
                      <a:alpha val="50000"/>
                    </a:prstClr>
                  </a:outerShdw>
                </a:effectLst>
                <a:latin typeface="Arial" charset="0"/>
                <a:hlinkClick r:id="rId2"/>
              </a:rPr>
              <a:t>https://www.trimble.com/globalTRLTAB.aspx?Nav=Collection-57323</a:t>
            </a:r>
            <a:r>
              <a:rPr lang="en-US" sz="3200" b="1" dirty="0">
                <a:solidFill>
                  <a:srgbClr val="FFFFFF"/>
                </a:solidFill>
                <a:effectLst>
                  <a:outerShdw blurRad="63500" dist="114300" dir="3000000" algn="tl" rotWithShape="0">
                    <a:prstClr val="black">
                      <a:alpha val="50000"/>
                    </a:prstClr>
                  </a:outerShdw>
                </a:effectLst>
                <a:latin typeface="Arial" charset="0"/>
              </a:rPr>
              <a:t> </a:t>
            </a: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p:txBody>
      </p:sp>
      <p:grpSp>
        <p:nvGrpSpPr>
          <p:cNvPr id="5" name="Group 4">
            <a:extLst>
              <a:ext uri="{FF2B5EF4-FFF2-40B4-BE49-F238E27FC236}">
                <a16:creationId xmlns:a16="http://schemas.microsoft.com/office/drawing/2014/main" id="{74CA3C08-A5EC-450A-86FA-9B4B69FF1A10}"/>
              </a:ext>
            </a:extLst>
          </p:cNvPr>
          <p:cNvGrpSpPr>
            <a:grpSpLocks/>
          </p:cNvGrpSpPr>
          <p:nvPr/>
        </p:nvGrpSpPr>
        <p:grpSpPr bwMode="auto">
          <a:xfrm rot="695270">
            <a:off x="10922253" y="143295"/>
            <a:ext cx="926958" cy="1572279"/>
            <a:chOff x="5186363" y="1473200"/>
            <a:chExt cx="2828925" cy="5140325"/>
          </a:xfrm>
        </p:grpSpPr>
        <p:pic>
          <p:nvPicPr>
            <p:cNvPr id="7" name="Picture 8">
              <a:extLst>
                <a:ext uri="{FF2B5EF4-FFF2-40B4-BE49-F238E27FC236}">
                  <a16:creationId xmlns:a16="http://schemas.microsoft.com/office/drawing/2014/main" id="{169D60D1-F9C2-4BBD-B39E-911D5080F806}"/>
                </a:ext>
              </a:extLst>
            </p:cNvPr>
            <p:cNvPicPr>
              <a:picLocks noChangeAspect="1" noChangeArrowheads="1"/>
            </p:cNvPicPr>
            <p:nvPr/>
          </p:nvPicPr>
          <p:blipFill>
            <a:blip r:embed="rId3">
              <a:clrChange>
                <a:clrFrom>
                  <a:srgbClr val="9900FF"/>
                </a:clrFrom>
                <a:clrTo>
                  <a:srgbClr val="9900FF">
                    <a:alpha val="0"/>
                  </a:srgbClr>
                </a:clrTo>
              </a:clrChange>
            </a:blip>
            <a:srcRect/>
            <a:stretch>
              <a:fillRect/>
            </a:stretch>
          </p:blipFill>
          <p:spPr bwMode="auto">
            <a:xfrm>
              <a:off x="5186363" y="1473200"/>
              <a:ext cx="2828925" cy="5140325"/>
            </a:xfrm>
            <a:prstGeom prst="rect">
              <a:avLst/>
            </a:prstGeom>
            <a:noFill/>
            <a:ln w="28575" cap="sq">
              <a:noFill/>
              <a:miter lim="800000"/>
              <a:headEnd type="none" w="sm" len="sm"/>
              <a:tailEnd type="none" w="sm" len="sm"/>
            </a:ln>
            <a:effectLst>
              <a:outerShdw blurRad="63500" dist="76200" dir="3000000" algn="tl" rotWithShape="0">
                <a:prstClr val="black">
                  <a:alpha val="50000"/>
                </a:prstClr>
              </a:outerShdw>
            </a:effectLst>
          </p:spPr>
        </p:pic>
        <p:pic>
          <p:nvPicPr>
            <p:cNvPr id="8" name="Picture 7">
              <a:extLst>
                <a:ext uri="{FF2B5EF4-FFF2-40B4-BE49-F238E27FC236}">
                  <a16:creationId xmlns:a16="http://schemas.microsoft.com/office/drawing/2014/main" id="{0F87AAD1-1558-41BC-8FA0-0107155BF1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617" y="3535956"/>
              <a:ext cx="1294700"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9" name="Picture 8">
              <a:extLst>
                <a:ext uri="{FF2B5EF4-FFF2-40B4-BE49-F238E27FC236}">
                  <a16:creationId xmlns:a16="http://schemas.microsoft.com/office/drawing/2014/main" id="{2BA8675A-1ED9-45ED-9A0D-D95BA23877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7195" y="5004669"/>
              <a:ext cx="1298448" cy="1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33792049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2AC341-C30A-41A0-9BF3-6E3322568E20}"/>
              </a:ext>
            </a:extLst>
          </p:cNvPr>
          <p:cNvSpPr>
            <a:spLocks noGrp="1"/>
          </p:cNvSpPr>
          <p:nvPr>
            <p:ph type="sldNum" sz="quarter" idx="12"/>
          </p:nvPr>
        </p:nvSpPr>
        <p:spPr/>
        <p:txBody>
          <a:bodyPr/>
          <a:lstStyle/>
          <a:p>
            <a:pPr>
              <a:defRPr/>
            </a:pPr>
            <a:fld id="{992A402A-A75D-4618-A8AB-C7F9BA9BA818}" type="slidenum">
              <a:rPr lang="en-US" smtClean="0"/>
              <a:pPr>
                <a:defRPr/>
              </a:pPr>
              <a:t>4</a:t>
            </a:fld>
            <a:endParaRPr lang="en-US" dirty="0"/>
          </a:p>
        </p:txBody>
      </p:sp>
      <p:sp>
        <p:nvSpPr>
          <p:cNvPr id="5" name="Title 1">
            <a:extLst>
              <a:ext uri="{FF2B5EF4-FFF2-40B4-BE49-F238E27FC236}">
                <a16:creationId xmlns:a16="http://schemas.microsoft.com/office/drawing/2014/main" id="{42B41F49-8BE3-471C-9531-2BDDACE6F904}"/>
              </a:ext>
            </a:extLst>
          </p:cNvPr>
          <p:cNvSpPr>
            <a:spLocks noGrp="1"/>
          </p:cNvSpPr>
          <p:nvPr>
            <p:ph type="title"/>
          </p:nvPr>
        </p:nvSpPr>
        <p:spPr>
          <a:xfrm>
            <a:off x="914400" y="231775"/>
            <a:ext cx="10363200" cy="1362075"/>
          </a:xfrm>
        </p:spPr>
        <p:txBody>
          <a:bodyPr/>
          <a:lstStyle/>
          <a:p>
            <a:r>
              <a:rPr lang="en-US" dirty="0"/>
              <a:t>Session 1 – Enabling the USB Switcher app</a:t>
            </a:r>
          </a:p>
        </p:txBody>
      </p:sp>
      <p:sp>
        <p:nvSpPr>
          <p:cNvPr id="6" name="TextBox 5">
            <a:extLst>
              <a:ext uri="{FF2B5EF4-FFF2-40B4-BE49-F238E27FC236}">
                <a16:creationId xmlns:a16="http://schemas.microsoft.com/office/drawing/2014/main" id="{236E77F6-A7DF-4661-9793-967C0BB23B37}"/>
              </a:ext>
            </a:extLst>
          </p:cNvPr>
          <p:cNvSpPr txBox="1"/>
          <p:nvPr/>
        </p:nvSpPr>
        <p:spPr>
          <a:xfrm>
            <a:off x="211494" y="1593850"/>
            <a:ext cx="11980506" cy="6740307"/>
          </a:xfrm>
          <a:prstGeom prst="rect">
            <a:avLst/>
          </a:prstGeom>
          <a:noFill/>
        </p:spPr>
        <p:txBody>
          <a:bodyPr wrap="square" rtlCol="0">
            <a:spAutoFit/>
          </a:bodyPr>
          <a:lstStyle/>
          <a:p>
            <a:pPr marL="342900" indent="-342900">
              <a:buFont typeface="Arial" panose="020B0604020202020204" pitchFamily="34" charset="0"/>
              <a:buChar char="•"/>
            </a:pPr>
            <a:r>
              <a:rPr lang="en-US" sz="3600" b="1" dirty="0">
                <a:solidFill>
                  <a:srgbClr val="FFFFFF"/>
                </a:solidFill>
                <a:effectLst>
                  <a:outerShdw blurRad="63500" dist="114300" dir="3000000" algn="tl" rotWithShape="0">
                    <a:prstClr val="black">
                      <a:alpha val="50000"/>
                    </a:prstClr>
                  </a:outerShdw>
                </a:effectLst>
                <a:latin typeface="Arial" charset="0"/>
              </a:rPr>
              <a:t>Sets the stage for allowing data transfer to and from a Windows Mobile device bypassing WMDC</a:t>
            </a:r>
          </a:p>
          <a:p>
            <a:pPr marL="342900" indent="-342900">
              <a:buFont typeface="Arial" panose="020B0604020202020204" pitchFamily="34" charset="0"/>
              <a:buChar cha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600" b="1" dirty="0">
                <a:solidFill>
                  <a:srgbClr val="FFFFFF"/>
                </a:solidFill>
                <a:effectLst>
                  <a:outerShdw blurRad="63500" dist="114300" dir="3000000" algn="tl" rotWithShape="0">
                    <a:prstClr val="black">
                      <a:alpha val="50000"/>
                    </a:prstClr>
                  </a:outerShdw>
                </a:effectLst>
                <a:latin typeface="Arial" charset="0"/>
              </a:rPr>
              <a:t>Allow Check Out and Check In </a:t>
            </a:r>
            <a:r>
              <a:rPr lang="en-US" sz="3600" b="1" dirty="0" err="1">
                <a:solidFill>
                  <a:srgbClr val="FFFFFF"/>
                </a:solidFill>
                <a:effectLst>
                  <a:outerShdw blurRad="63500" dist="114300" dir="3000000" algn="tl" rotWithShape="0">
                    <a:prstClr val="black">
                      <a:alpha val="50000"/>
                    </a:prstClr>
                  </a:outerShdw>
                </a:effectLst>
                <a:latin typeface="Arial" charset="0"/>
              </a:rPr>
              <a:t>workfklows</a:t>
            </a:r>
            <a:r>
              <a:rPr lang="en-US" sz="3600" b="1" dirty="0">
                <a:solidFill>
                  <a:srgbClr val="FFFFFF"/>
                </a:solidFill>
                <a:effectLst>
                  <a:outerShdw blurRad="63500" dist="114300" dir="3000000" algn="tl" rotWithShape="0">
                    <a:prstClr val="black">
                      <a:alpha val="50000"/>
                    </a:prstClr>
                  </a:outerShdw>
                </a:effectLst>
                <a:latin typeface="Arial" charset="0"/>
              </a:rPr>
              <a:t> to a Trimble using Trimble Positions Desktop</a:t>
            </a:r>
          </a:p>
          <a:p>
            <a:pPr marL="342900" indent="-342900">
              <a:buFont typeface="Arial" panose="020B0604020202020204" pitchFamily="34" charset="0"/>
              <a:buChar cha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600" b="1" dirty="0">
                <a:solidFill>
                  <a:srgbClr val="FFFFFF"/>
                </a:solidFill>
                <a:effectLst>
                  <a:outerShdw blurRad="63500" dist="114300" dir="3000000" algn="tl" rotWithShape="0">
                    <a:prstClr val="black">
                      <a:alpha val="50000"/>
                    </a:prstClr>
                  </a:outerShdw>
                </a:effectLst>
                <a:latin typeface="Arial" charset="0"/>
              </a:rPr>
              <a:t>In later sessions we will depend on USB Switcher app to connect and SEND a DDF to the Trimble and RECEIVE a SSF from a field exercise</a:t>
            </a:r>
          </a:p>
          <a:p>
            <a:pPr marL="342900" indent="-342900">
              <a:buFont typeface="Arial" panose="020B0604020202020204" pitchFamily="34" charset="0"/>
              <a:buChar cha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600" b="1" dirty="0">
                <a:solidFill>
                  <a:srgbClr val="FFFFFF"/>
                </a:solidFill>
                <a:effectLst>
                  <a:outerShdw blurRad="63500" dist="114300" dir="3000000" algn="tl" rotWithShape="0">
                    <a:prstClr val="black">
                      <a:alpha val="50000"/>
                    </a:prstClr>
                  </a:outerShdw>
                </a:effectLst>
                <a:latin typeface="Arial" charset="0"/>
              </a:rPr>
              <a:t>We are going to demonstrate cutting out Pathfinder office altogether working from ArcMap</a:t>
            </a:r>
          </a:p>
        </p:txBody>
      </p:sp>
      <p:pic>
        <p:nvPicPr>
          <p:cNvPr id="1026" name="Picture 2">
            <a:extLst>
              <a:ext uri="{FF2B5EF4-FFF2-40B4-BE49-F238E27FC236}">
                <a16:creationId xmlns:a16="http://schemas.microsoft.com/office/drawing/2014/main" id="{48CFC271-42A7-4898-ABAD-98332606F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4456" y="231775"/>
            <a:ext cx="268605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06422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ABD8-4479-4EFB-8CDA-45D082F3A115}"/>
              </a:ext>
            </a:extLst>
          </p:cNvPr>
          <p:cNvSpPr>
            <a:spLocks noGrp="1"/>
          </p:cNvSpPr>
          <p:nvPr>
            <p:ph type="title"/>
          </p:nvPr>
        </p:nvSpPr>
        <p:spPr>
          <a:xfrm>
            <a:off x="914400" y="0"/>
            <a:ext cx="10363200" cy="1143000"/>
          </a:xfrm>
        </p:spPr>
        <p:txBody>
          <a:bodyPr/>
          <a:lstStyle/>
          <a:p>
            <a:r>
              <a:rPr lang="en-US" dirty="0"/>
              <a:t>Geo2008/3000</a:t>
            </a:r>
          </a:p>
        </p:txBody>
      </p:sp>
      <p:sp>
        <p:nvSpPr>
          <p:cNvPr id="4" name="TextBox 3">
            <a:extLst>
              <a:ext uri="{FF2B5EF4-FFF2-40B4-BE49-F238E27FC236}">
                <a16:creationId xmlns:a16="http://schemas.microsoft.com/office/drawing/2014/main" id="{F3535FE9-EAED-4823-A376-6E3E74DCE201}"/>
              </a:ext>
            </a:extLst>
          </p:cNvPr>
          <p:cNvSpPr txBox="1"/>
          <p:nvPr/>
        </p:nvSpPr>
        <p:spPr>
          <a:xfrm>
            <a:off x="698137" y="677544"/>
            <a:ext cx="10795726" cy="3046988"/>
          </a:xfrm>
          <a:prstGeom prst="rect">
            <a:avLst/>
          </a:prstGeom>
          <a:noFill/>
        </p:spPr>
        <p:txBody>
          <a:bodyPr wrap="square" rtlCol="0">
            <a:spAutoFit/>
          </a:bodyPr>
          <a:lstStyle/>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Copy the SD_card_power.CAB copied to SD Card</a:t>
            </a: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Insert SD card into Geo 2008/3000. Tap file and select device / Install</a:t>
            </a: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p:txBody>
      </p:sp>
      <p:pic>
        <p:nvPicPr>
          <p:cNvPr id="3074" name="Picture 2">
            <a:extLst>
              <a:ext uri="{FF2B5EF4-FFF2-40B4-BE49-F238E27FC236}">
                <a16:creationId xmlns:a16="http://schemas.microsoft.com/office/drawing/2014/main" id="{E9742FAA-4FCE-4B03-AB19-C092218F8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266" y="2595208"/>
            <a:ext cx="2744180" cy="36137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B4A447C-7818-435B-8EB1-BDAAF82AC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910" y="2610018"/>
            <a:ext cx="2744180" cy="3598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a:extLst>
              <a:ext uri="{FF2B5EF4-FFF2-40B4-BE49-F238E27FC236}">
                <a16:creationId xmlns:a16="http://schemas.microsoft.com/office/drawing/2014/main" id="{8D56439F-EB85-4F0A-89B0-D40B965B281F}"/>
              </a:ext>
            </a:extLst>
          </p:cNvPr>
          <p:cNvSpPr txBox="1">
            <a:spLocks noChangeArrowheads="1"/>
          </p:cNvSpPr>
          <p:nvPr/>
        </p:nvSpPr>
        <p:spPr bwMode="auto">
          <a:xfrm>
            <a:off x="1794047" y="6076854"/>
            <a:ext cx="10001454" cy="737574"/>
          </a:xfrm>
          <a:prstGeom prst="rect">
            <a:avLst/>
          </a:prstGeom>
          <a:noFill/>
          <a:ln w="12700" cap="sq">
            <a:noFill/>
            <a:miter lim="800000"/>
            <a:headEnd type="none" w="sm" len="sm"/>
            <a:tailEnd type="none" w="sm" len="sm"/>
          </a:ln>
        </p:spPr>
        <p:txBody>
          <a:bodyPr wrap="square">
            <a:spAutoFit/>
          </a:bodyPr>
          <a:lstStyle/>
          <a:p>
            <a:pPr eaLnBrk="0" fontAlgn="auto" hangingPunct="0">
              <a:lnSpc>
                <a:spcPct val="130000"/>
              </a:lnSpc>
              <a:spcBef>
                <a:spcPts val="0"/>
              </a:spcBef>
              <a:spcAft>
                <a:spcPts val="0"/>
              </a:spcAft>
              <a:defRPr/>
            </a:pPr>
            <a:r>
              <a:rPr lang="en-US" sz="3600" b="1" dirty="0">
                <a:solidFill>
                  <a:srgbClr val="FFFFFF"/>
                </a:solidFill>
                <a:effectLst>
                  <a:outerShdw blurRad="63500" dist="114300" dir="3000000" algn="tl" rotWithShape="0">
                    <a:prstClr val="black">
                      <a:alpha val="50000"/>
                    </a:prstClr>
                  </a:outerShdw>
                </a:effectLst>
                <a:latin typeface="Arial" charset="0"/>
              </a:rPr>
              <a:t>Tap                    Device                   Install</a:t>
            </a:r>
          </a:p>
        </p:txBody>
      </p:sp>
      <p:pic>
        <p:nvPicPr>
          <p:cNvPr id="3" name="Picture 2">
            <a:extLst>
              <a:ext uri="{FF2B5EF4-FFF2-40B4-BE49-F238E27FC236}">
                <a16:creationId xmlns:a16="http://schemas.microsoft.com/office/drawing/2014/main" id="{EC14F1BA-5D8C-4EC7-AD38-CABA1AC48B2D}"/>
              </a:ext>
            </a:extLst>
          </p:cNvPr>
          <p:cNvPicPr>
            <a:picLocks noChangeAspect="1"/>
          </p:cNvPicPr>
          <p:nvPr/>
        </p:nvPicPr>
        <p:blipFill>
          <a:blip r:embed="rId4"/>
          <a:stretch>
            <a:fillRect/>
          </a:stretch>
        </p:blipFill>
        <p:spPr>
          <a:xfrm>
            <a:off x="8533421" y="2550037"/>
            <a:ext cx="2744179" cy="3658906"/>
          </a:xfrm>
          <a:prstGeom prst="rect">
            <a:avLst/>
          </a:prstGeom>
        </p:spPr>
      </p:pic>
      <p:grpSp>
        <p:nvGrpSpPr>
          <p:cNvPr id="9" name="Group 8">
            <a:extLst>
              <a:ext uri="{FF2B5EF4-FFF2-40B4-BE49-F238E27FC236}">
                <a16:creationId xmlns:a16="http://schemas.microsoft.com/office/drawing/2014/main" id="{5E72A2EB-3E38-444F-AF20-4E9937F95DB7}"/>
              </a:ext>
            </a:extLst>
          </p:cNvPr>
          <p:cNvGrpSpPr>
            <a:grpSpLocks/>
          </p:cNvGrpSpPr>
          <p:nvPr/>
        </p:nvGrpSpPr>
        <p:grpSpPr bwMode="auto">
          <a:xfrm rot="695270">
            <a:off x="10922253" y="143295"/>
            <a:ext cx="926958" cy="1572279"/>
            <a:chOff x="5186363" y="1473200"/>
            <a:chExt cx="2828925" cy="5140325"/>
          </a:xfrm>
        </p:grpSpPr>
        <p:pic>
          <p:nvPicPr>
            <p:cNvPr id="10" name="Picture 8">
              <a:extLst>
                <a:ext uri="{FF2B5EF4-FFF2-40B4-BE49-F238E27FC236}">
                  <a16:creationId xmlns:a16="http://schemas.microsoft.com/office/drawing/2014/main" id="{AC672A23-FDEE-4874-9266-143C7ADFE903}"/>
                </a:ext>
              </a:extLst>
            </p:cNvPr>
            <p:cNvPicPr>
              <a:picLocks noChangeAspect="1" noChangeArrowheads="1"/>
            </p:cNvPicPr>
            <p:nvPr/>
          </p:nvPicPr>
          <p:blipFill>
            <a:blip r:embed="rId5">
              <a:clrChange>
                <a:clrFrom>
                  <a:srgbClr val="9900FF"/>
                </a:clrFrom>
                <a:clrTo>
                  <a:srgbClr val="9900FF">
                    <a:alpha val="0"/>
                  </a:srgbClr>
                </a:clrTo>
              </a:clrChange>
            </a:blip>
            <a:srcRect/>
            <a:stretch>
              <a:fillRect/>
            </a:stretch>
          </p:blipFill>
          <p:spPr bwMode="auto">
            <a:xfrm>
              <a:off x="5186363" y="1473200"/>
              <a:ext cx="2828925" cy="5140325"/>
            </a:xfrm>
            <a:prstGeom prst="rect">
              <a:avLst/>
            </a:prstGeom>
            <a:noFill/>
            <a:ln w="28575" cap="sq">
              <a:noFill/>
              <a:miter lim="800000"/>
              <a:headEnd type="none" w="sm" len="sm"/>
              <a:tailEnd type="none" w="sm" len="sm"/>
            </a:ln>
            <a:effectLst>
              <a:outerShdw blurRad="63500" dist="76200" dir="3000000" algn="tl" rotWithShape="0">
                <a:prstClr val="black">
                  <a:alpha val="50000"/>
                </a:prstClr>
              </a:outerShdw>
            </a:effectLst>
          </p:spPr>
        </p:pic>
        <p:pic>
          <p:nvPicPr>
            <p:cNvPr id="11" name="Picture 10">
              <a:extLst>
                <a:ext uri="{FF2B5EF4-FFF2-40B4-BE49-F238E27FC236}">
                  <a16:creationId xmlns:a16="http://schemas.microsoft.com/office/drawing/2014/main" id="{BA737151-8610-4FD2-86AF-F25343B2E4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7617" y="3535956"/>
              <a:ext cx="1294700"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2" name="Picture 11">
              <a:extLst>
                <a:ext uri="{FF2B5EF4-FFF2-40B4-BE49-F238E27FC236}">
                  <a16:creationId xmlns:a16="http://schemas.microsoft.com/office/drawing/2014/main" id="{480D15D5-711A-41A5-8A6A-58E359FCC0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7195" y="5004669"/>
              <a:ext cx="1298448" cy="1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9988105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ABD8-4479-4EFB-8CDA-45D082F3A115}"/>
              </a:ext>
            </a:extLst>
          </p:cNvPr>
          <p:cNvSpPr>
            <a:spLocks noGrp="1"/>
          </p:cNvSpPr>
          <p:nvPr>
            <p:ph type="title"/>
          </p:nvPr>
        </p:nvSpPr>
        <p:spPr>
          <a:xfrm>
            <a:off x="914400" y="0"/>
            <a:ext cx="10363200" cy="1143000"/>
          </a:xfrm>
        </p:spPr>
        <p:txBody>
          <a:bodyPr/>
          <a:lstStyle/>
          <a:p>
            <a:r>
              <a:rPr lang="en-US" dirty="0"/>
              <a:t>Geo2008/3000</a:t>
            </a:r>
          </a:p>
        </p:txBody>
      </p:sp>
      <p:sp>
        <p:nvSpPr>
          <p:cNvPr id="4" name="TextBox 3">
            <a:extLst>
              <a:ext uri="{FF2B5EF4-FFF2-40B4-BE49-F238E27FC236}">
                <a16:creationId xmlns:a16="http://schemas.microsoft.com/office/drawing/2014/main" id="{F3535FE9-EAED-4823-A376-6E3E74DCE201}"/>
              </a:ext>
            </a:extLst>
          </p:cNvPr>
          <p:cNvSpPr txBox="1"/>
          <p:nvPr/>
        </p:nvSpPr>
        <p:spPr>
          <a:xfrm>
            <a:off x="698137" y="1143000"/>
            <a:ext cx="10795726" cy="3046988"/>
          </a:xfrm>
          <a:prstGeom prst="rect">
            <a:avLst/>
          </a:prstGeom>
          <a:noFill/>
        </p:spPr>
        <p:txBody>
          <a:bodyPr wrap="square" rtlCol="0">
            <a:spAutoFit/>
          </a:bodyPr>
          <a:lstStyle/>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Once Cab file is installed the Geo 2008/3000 can read/write to SD card</a:t>
            </a: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p:txBody>
      </p:sp>
      <p:grpSp>
        <p:nvGrpSpPr>
          <p:cNvPr id="5" name="Group 8">
            <a:extLst>
              <a:ext uri="{FF2B5EF4-FFF2-40B4-BE49-F238E27FC236}">
                <a16:creationId xmlns:a16="http://schemas.microsoft.com/office/drawing/2014/main" id="{EF8D0781-1F44-49ED-BFAB-566AA928A5A6}"/>
              </a:ext>
            </a:extLst>
          </p:cNvPr>
          <p:cNvGrpSpPr>
            <a:grpSpLocks/>
          </p:cNvGrpSpPr>
          <p:nvPr/>
        </p:nvGrpSpPr>
        <p:grpSpPr bwMode="auto">
          <a:xfrm rot="695270">
            <a:off x="6534014" y="1964384"/>
            <a:ext cx="2871936" cy="4652588"/>
            <a:chOff x="5186363" y="1473200"/>
            <a:chExt cx="2828925" cy="5140325"/>
          </a:xfrm>
        </p:grpSpPr>
        <p:pic>
          <p:nvPicPr>
            <p:cNvPr id="6" name="Picture 8">
              <a:extLst>
                <a:ext uri="{FF2B5EF4-FFF2-40B4-BE49-F238E27FC236}">
                  <a16:creationId xmlns:a16="http://schemas.microsoft.com/office/drawing/2014/main" id="{36FB4318-8F95-49A5-AC3B-DDE3A27B1614}"/>
                </a:ext>
              </a:extLst>
            </p:cNvPr>
            <p:cNvPicPr>
              <a:picLocks noChangeAspect="1" noChangeArrowheads="1"/>
            </p:cNvPicPr>
            <p:nvPr/>
          </p:nvPicPr>
          <p:blipFill>
            <a:blip r:embed="rId2">
              <a:clrChange>
                <a:clrFrom>
                  <a:srgbClr val="9900FF"/>
                </a:clrFrom>
                <a:clrTo>
                  <a:srgbClr val="9900FF">
                    <a:alpha val="0"/>
                  </a:srgbClr>
                </a:clrTo>
              </a:clrChange>
            </a:blip>
            <a:srcRect/>
            <a:stretch>
              <a:fillRect/>
            </a:stretch>
          </p:blipFill>
          <p:spPr bwMode="auto">
            <a:xfrm>
              <a:off x="5186363" y="1473200"/>
              <a:ext cx="2828925" cy="5140325"/>
            </a:xfrm>
            <a:prstGeom prst="rect">
              <a:avLst/>
            </a:prstGeom>
            <a:noFill/>
            <a:ln w="28575" cap="sq">
              <a:noFill/>
              <a:miter lim="800000"/>
              <a:headEnd type="none" w="sm" len="sm"/>
              <a:tailEnd type="none" w="sm" len="sm"/>
            </a:ln>
            <a:effectLst>
              <a:outerShdw blurRad="63500" dist="76200" dir="3000000" algn="tl" rotWithShape="0">
                <a:prstClr val="black">
                  <a:alpha val="50000"/>
                </a:prstClr>
              </a:outerShdw>
            </a:effectLst>
          </p:spPr>
        </p:pic>
        <p:pic>
          <p:nvPicPr>
            <p:cNvPr id="7" name="Picture 6">
              <a:extLst>
                <a:ext uri="{FF2B5EF4-FFF2-40B4-BE49-F238E27FC236}">
                  <a16:creationId xmlns:a16="http://schemas.microsoft.com/office/drawing/2014/main" id="{4664055B-2B83-4359-AE06-E2499A2D3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617" y="3535956"/>
              <a:ext cx="1294700"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8" name="Picture 7">
              <a:extLst>
                <a:ext uri="{FF2B5EF4-FFF2-40B4-BE49-F238E27FC236}">
                  <a16:creationId xmlns:a16="http://schemas.microsoft.com/office/drawing/2014/main" id="{4F5D919C-3D8D-4C02-BB5F-E9B4FAAA05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195" y="5004669"/>
              <a:ext cx="1298448" cy="1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102477675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37" y="-144145"/>
            <a:ext cx="10363200" cy="1143000"/>
          </a:xfrm>
        </p:spPr>
        <p:txBody>
          <a:bodyPr/>
          <a:lstStyle/>
          <a:p>
            <a:r>
              <a:rPr lang="en-US" dirty="0"/>
              <a:t>Tips – Failing to Connect</a:t>
            </a:r>
          </a:p>
        </p:txBody>
      </p:sp>
      <p:sp>
        <p:nvSpPr>
          <p:cNvPr id="3" name="Slide Number Placeholder 2"/>
          <p:cNvSpPr>
            <a:spLocks noGrp="1"/>
          </p:cNvSpPr>
          <p:nvPr>
            <p:ph type="sldNum" sz="quarter" idx="12"/>
          </p:nvPr>
        </p:nvSpPr>
        <p:spPr/>
        <p:txBody>
          <a:bodyPr/>
          <a:lstStyle/>
          <a:p>
            <a:pPr>
              <a:defRPr/>
            </a:pPr>
            <a:fld id="{5C49BEA6-D7A9-4FF2-A35D-520C377661DF}" type="slidenum">
              <a:rPr lang="en-US" smtClean="0"/>
              <a:pPr>
                <a:defRPr/>
              </a:pPr>
              <a:t>42</a:t>
            </a:fld>
            <a:endParaRPr lang="en-US" dirty="0"/>
          </a:p>
        </p:txBody>
      </p:sp>
      <p:sp>
        <p:nvSpPr>
          <p:cNvPr id="4" name="TextBox 3"/>
          <p:cNvSpPr txBox="1"/>
          <p:nvPr/>
        </p:nvSpPr>
        <p:spPr>
          <a:xfrm>
            <a:off x="583837" y="998855"/>
            <a:ext cx="10795726" cy="6001643"/>
          </a:xfrm>
          <a:prstGeom prst="rect">
            <a:avLst/>
          </a:prstGeom>
          <a:noFill/>
        </p:spPr>
        <p:txBody>
          <a:bodyPr wrap="square" rtlCol="0">
            <a:spAutoFit/>
          </a:bodyPr>
          <a:lstStyle/>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Run the USB switcher app twice!</a:t>
            </a: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Check you are not connected to Trimble during steps</a:t>
            </a: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Check Advanced Network Functionality – X</a:t>
            </a: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Check that all 3 files are located together to run the USB Switcher App (show all files)</a:t>
            </a: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Remove SD card from Trimble, reinsert</a:t>
            </a: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Is Device current with OS/FW?</a:t>
            </a: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In extreme cases a Hardware Reset is required – but this will remove TerraSync which requires WMDC to install!</a:t>
            </a:r>
          </a:p>
        </p:txBody>
      </p:sp>
    </p:spTree>
    <p:extLst>
      <p:ext uri="{BB962C8B-B14F-4D97-AF65-F5344CB8AC3E}">
        <p14:creationId xmlns:p14="http://schemas.microsoft.com/office/powerpoint/2010/main" val="256652636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46050"/>
            <a:ext cx="10363200" cy="1143000"/>
          </a:xfrm>
        </p:spPr>
        <p:txBody>
          <a:bodyPr/>
          <a:lstStyle/>
          <a:p>
            <a:r>
              <a:rPr lang="en-US" dirty="0"/>
              <a:t>Summary</a:t>
            </a:r>
          </a:p>
        </p:txBody>
      </p:sp>
      <p:sp>
        <p:nvSpPr>
          <p:cNvPr id="3" name="Slide Number Placeholder 2"/>
          <p:cNvSpPr>
            <a:spLocks noGrp="1"/>
          </p:cNvSpPr>
          <p:nvPr>
            <p:ph type="sldNum" sz="quarter" idx="12"/>
          </p:nvPr>
        </p:nvSpPr>
        <p:spPr/>
        <p:txBody>
          <a:bodyPr/>
          <a:lstStyle/>
          <a:p>
            <a:pPr>
              <a:defRPr/>
            </a:pPr>
            <a:fld id="{5C49BEA6-D7A9-4FF2-A35D-520C377661DF}" type="slidenum">
              <a:rPr lang="en-US" smtClean="0"/>
              <a:pPr>
                <a:defRPr/>
              </a:pPr>
              <a:t>43</a:t>
            </a:fld>
            <a:endParaRPr lang="en-US" dirty="0"/>
          </a:p>
        </p:txBody>
      </p:sp>
      <p:sp>
        <p:nvSpPr>
          <p:cNvPr id="4" name="TextBox 3"/>
          <p:cNvSpPr txBox="1"/>
          <p:nvPr/>
        </p:nvSpPr>
        <p:spPr>
          <a:xfrm>
            <a:off x="698137" y="1448306"/>
            <a:ext cx="10795726" cy="5016758"/>
          </a:xfrm>
          <a:prstGeom prst="rect">
            <a:avLst/>
          </a:prstGeom>
          <a:noFill/>
        </p:spPr>
        <p:txBody>
          <a:bodyPr wrap="square" rtlCol="0">
            <a:spAutoFit/>
          </a:bodyPr>
          <a:lstStyle/>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Connected successfully two different Trimble devices to a computer using the USBSwitcher app – Juno/Geo7X and a GeoExplorer 6000</a:t>
            </a: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Demonstrated how to ensure the SD Card can be recognized with the GeoExplorer 3000/2008 series for manual data transfer</a:t>
            </a:r>
          </a:p>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200" b="1" dirty="0">
                <a:solidFill>
                  <a:srgbClr val="FFFFFF"/>
                </a:solidFill>
                <a:effectLst>
                  <a:outerShdw blurRad="63500" dist="114300" dir="3000000" algn="tl" rotWithShape="0">
                    <a:prstClr val="black">
                      <a:alpha val="50000"/>
                    </a:prstClr>
                  </a:outerShdw>
                </a:effectLst>
                <a:latin typeface="Arial" charset="0"/>
              </a:rPr>
              <a:t>You are now ready for Session 2 – See you on April 8!</a:t>
            </a:r>
          </a:p>
        </p:txBody>
      </p:sp>
    </p:spTree>
    <p:extLst>
      <p:ext uri="{BB962C8B-B14F-4D97-AF65-F5344CB8AC3E}">
        <p14:creationId xmlns:p14="http://schemas.microsoft.com/office/powerpoint/2010/main" val="51741893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1304422" y="354239"/>
            <a:ext cx="9780104" cy="1143000"/>
          </a:xfrm>
        </p:spPr>
        <p:txBody>
          <a:bodyPr/>
          <a:lstStyle/>
          <a:p>
            <a:pPr eaLnBrk="1" hangingPunct="1">
              <a:defRPr/>
            </a:pPr>
            <a:r>
              <a:rPr lang="en-US" dirty="0"/>
              <a:t>Course  Outline - April 2020</a:t>
            </a:r>
            <a:endParaRPr dirty="0">
              <a:solidFill>
                <a:srgbClr val="FFFF00"/>
              </a:solidFill>
            </a:endParaRPr>
          </a:p>
        </p:txBody>
      </p:sp>
      <p:sp>
        <p:nvSpPr>
          <p:cNvPr id="3" name="Slide Number Placeholder 2"/>
          <p:cNvSpPr>
            <a:spLocks noGrp="1"/>
          </p:cNvSpPr>
          <p:nvPr>
            <p:ph type="sldNum" sz="quarter" idx="12"/>
          </p:nvPr>
        </p:nvSpPr>
        <p:spPr/>
        <p:txBody>
          <a:bodyPr/>
          <a:lstStyle/>
          <a:p>
            <a:pPr>
              <a:defRPr/>
            </a:pPr>
            <a:fld id="{334DB223-ABF4-4CFB-9098-9D4E1BF828F4}" type="slidenum">
              <a:rPr lang="en-US" smtClean="0"/>
              <a:pPr>
                <a:defRPr/>
              </a:pPr>
              <a:t>44</a:t>
            </a:fld>
            <a:endParaRPr lang="en-US" dirty="0"/>
          </a:p>
        </p:txBody>
      </p:sp>
      <p:sp>
        <p:nvSpPr>
          <p:cNvPr id="30723" name="Text Box 3"/>
          <p:cNvSpPr txBox="1">
            <a:spLocks noChangeArrowheads="1"/>
          </p:cNvSpPr>
          <p:nvPr/>
        </p:nvSpPr>
        <p:spPr bwMode="auto">
          <a:xfrm>
            <a:off x="131298" y="1969476"/>
            <a:ext cx="12126351" cy="3651705"/>
          </a:xfrm>
          <a:prstGeom prst="rect">
            <a:avLst/>
          </a:prstGeom>
          <a:noFill/>
          <a:ln w="12700" cap="sq">
            <a:noFill/>
            <a:miter lim="800000"/>
            <a:headEnd type="none" w="sm" len="sm"/>
            <a:tailEnd type="none" w="sm" len="sm"/>
          </a:ln>
        </p:spPr>
        <p:txBody>
          <a:bodyPr wrap="square">
            <a:spAutoFit/>
          </a:bodyPr>
          <a:lstStyle/>
          <a:p>
            <a:pPr eaLnBrk="0" fontAlgn="auto" hangingPunct="0">
              <a:lnSpc>
                <a:spcPct val="130000"/>
              </a:lnSpc>
              <a:spcBef>
                <a:spcPts val="0"/>
              </a:spcBef>
              <a:spcAft>
                <a:spcPts val="0"/>
              </a:spcAft>
              <a:defRPr/>
            </a:pPr>
            <a:r>
              <a:rPr lang="en-US" sz="2000" b="1" dirty="0">
                <a:solidFill>
                  <a:srgbClr val="FFFFFF"/>
                </a:solidFill>
                <a:effectLst>
                  <a:outerShdw blurRad="63500" dist="114300" dir="3000000" algn="tl" rotWithShape="0">
                    <a:prstClr val="black">
                      <a:alpha val="50000"/>
                    </a:prstClr>
                  </a:outerShdw>
                </a:effectLst>
                <a:highlight>
                  <a:srgbClr val="FFFF00"/>
                </a:highlight>
                <a:latin typeface="Arial" charset="0"/>
              </a:rPr>
              <a:t>Session 1. Enabling the USB Switcher app and bypassing WMDC using SD cards </a:t>
            </a:r>
          </a:p>
          <a:p>
            <a:pPr eaLnBrk="0" fontAlgn="auto" hangingPunct="0">
              <a:lnSpc>
                <a:spcPct val="130000"/>
              </a:lnSpc>
              <a:spcBef>
                <a:spcPts val="0"/>
              </a:spcBef>
              <a:spcAft>
                <a:spcPts val="0"/>
              </a:spcAft>
              <a:defRPr/>
            </a:pPr>
            <a:endParaRPr lang="en-US" sz="2000" b="1" dirty="0">
              <a:solidFill>
                <a:srgbClr val="FFFFFF"/>
              </a:solidFill>
              <a:effectLst>
                <a:outerShdw blurRad="63500" dist="114300" dir="3000000" algn="tl" rotWithShape="0">
                  <a:prstClr val="black">
                    <a:alpha val="50000"/>
                  </a:prstClr>
                </a:outerShdw>
              </a:effectLst>
              <a:latin typeface="Arial" charset="0"/>
            </a:endParaRPr>
          </a:p>
          <a:p>
            <a:pPr eaLnBrk="0" fontAlgn="auto" hangingPunct="0">
              <a:lnSpc>
                <a:spcPct val="130000"/>
              </a:lnSpc>
              <a:spcBef>
                <a:spcPts val="0"/>
              </a:spcBef>
              <a:spcAft>
                <a:spcPts val="0"/>
              </a:spcAft>
              <a:defRPr/>
            </a:pPr>
            <a:r>
              <a:rPr lang="en-US" sz="2000" b="1" dirty="0">
                <a:solidFill>
                  <a:srgbClr val="FFFFFF"/>
                </a:solidFill>
                <a:effectLst>
                  <a:outerShdw blurRad="63500" dist="114300" dir="3000000" algn="tl" rotWithShape="0">
                    <a:prstClr val="black">
                      <a:alpha val="50000"/>
                    </a:prstClr>
                  </a:outerShdw>
                </a:effectLst>
                <a:latin typeface="Arial" charset="0"/>
              </a:rPr>
              <a:t>Session 2. Installing Positions and Overview of Workflow (ArcMap 10.7.1 and Positions required) </a:t>
            </a:r>
          </a:p>
          <a:p>
            <a:pPr eaLnBrk="0" fontAlgn="auto" hangingPunct="0">
              <a:lnSpc>
                <a:spcPct val="130000"/>
              </a:lnSpc>
              <a:spcBef>
                <a:spcPts val="0"/>
              </a:spcBef>
              <a:spcAft>
                <a:spcPts val="0"/>
              </a:spcAft>
              <a:defRPr/>
            </a:pPr>
            <a:endParaRPr lang="en-US" sz="2000" b="1" dirty="0">
              <a:solidFill>
                <a:srgbClr val="FFFFFF"/>
              </a:solidFill>
              <a:effectLst>
                <a:outerShdw blurRad="63500" dist="114300" dir="3000000" algn="tl" rotWithShape="0">
                  <a:prstClr val="black">
                    <a:alpha val="50000"/>
                  </a:prstClr>
                </a:outerShdw>
              </a:effectLst>
              <a:latin typeface="Arial" charset="0"/>
            </a:endParaRPr>
          </a:p>
          <a:p>
            <a:pPr eaLnBrk="0" fontAlgn="auto" hangingPunct="0">
              <a:lnSpc>
                <a:spcPct val="130000"/>
              </a:lnSpc>
              <a:spcBef>
                <a:spcPts val="0"/>
              </a:spcBef>
              <a:spcAft>
                <a:spcPts val="0"/>
              </a:spcAft>
              <a:defRPr/>
            </a:pPr>
            <a:r>
              <a:rPr lang="en-US" sz="2000" b="1" dirty="0">
                <a:solidFill>
                  <a:srgbClr val="FFFFFF"/>
                </a:solidFill>
                <a:effectLst>
                  <a:outerShdw blurRad="63500" dist="114300" dir="3000000" algn="tl" rotWithShape="0">
                    <a:prstClr val="black">
                      <a:alpha val="50000"/>
                    </a:prstClr>
                  </a:outerShdw>
                </a:effectLst>
                <a:latin typeface="Arial" charset="0"/>
              </a:rPr>
              <a:t>Session 3. Edit AKR_CORE DDF - download and edit a data dictionary</a:t>
            </a:r>
          </a:p>
          <a:p>
            <a:pPr eaLnBrk="0" fontAlgn="auto" hangingPunct="0">
              <a:lnSpc>
                <a:spcPct val="130000"/>
              </a:lnSpc>
              <a:spcBef>
                <a:spcPts val="0"/>
              </a:spcBef>
              <a:spcAft>
                <a:spcPts val="0"/>
              </a:spcAft>
              <a:defRPr/>
            </a:pPr>
            <a:endParaRPr lang="en-US" sz="2000" b="1" dirty="0">
              <a:solidFill>
                <a:srgbClr val="FFFFFF"/>
              </a:solidFill>
              <a:effectLst>
                <a:outerShdw blurRad="63500" dist="114300" dir="3000000" algn="tl" rotWithShape="0">
                  <a:prstClr val="black">
                    <a:alpha val="50000"/>
                  </a:prstClr>
                </a:outerShdw>
              </a:effectLst>
              <a:latin typeface="Arial" charset="0"/>
            </a:endParaRPr>
          </a:p>
          <a:p>
            <a:pPr eaLnBrk="0" fontAlgn="auto" hangingPunct="0">
              <a:lnSpc>
                <a:spcPct val="130000"/>
              </a:lnSpc>
              <a:spcBef>
                <a:spcPts val="0"/>
              </a:spcBef>
              <a:spcAft>
                <a:spcPts val="0"/>
              </a:spcAft>
              <a:defRPr/>
            </a:pPr>
            <a:r>
              <a:rPr lang="en-US" sz="2000" b="1" dirty="0">
                <a:solidFill>
                  <a:srgbClr val="FFFFFF"/>
                </a:solidFill>
                <a:effectLst>
                  <a:outerShdw blurRad="63500" dist="114300" dir="3000000" algn="tl" rotWithShape="0">
                    <a:prstClr val="black">
                      <a:alpha val="50000"/>
                    </a:prstClr>
                  </a:outerShdw>
                </a:effectLst>
                <a:latin typeface="Arial" charset="0"/>
              </a:rPr>
              <a:t>Session 4. Field Day!  </a:t>
            </a:r>
          </a:p>
          <a:p>
            <a:pPr eaLnBrk="0" fontAlgn="auto" hangingPunct="0">
              <a:lnSpc>
                <a:spcPct val="130000"/>
              </a:lnSpc>
              <a:spcBef>
                <a:spcPts val="0"/>
              </a:spcBef>
              <a:spcAft>
                <a:spcPts val="0"/>
              </a:spcAft>
              <a:defRPr/>
            </a:pPr>
            <a:endParaRPr lang="en-US" sz="2000" b="1" dirty="0">
              <a:solidFill>
                <a:srgbClr val="FFFFFF"/>
              </a:solidFill>
              <a:effectLst>
                <a:outerShdw blurRad="63500" dist="114300" dir="3000000" algn="tl" rotWithShape="0">
                  <a:prstClr val="black">
                    <a:alpha val="50000"/>
                  </a:prstClr>
                </a:outerShdw>
              </a:effectLst>
              <a:latin typeface="Arial" charset="0"/>
            </a:endParaRPr>
          </a:p>
          <a:p>
            <a:pPr eaLnBrk="0" fontAlgn="auto" hangingPunct="0">
              <a:lnSpc>
                <a:spcPct val="130000"/>
              </a:lnSpc>
              <a:spcBef>
                <a:spcPts val="0"/>
              </a:spcBef>
              <a:spcAft>
                <a:spcPts val="0"/>
              </a:spcAft>
              <a:defRPr/>
            </a:pPr>
            <a:r>
              <a:rPr lang="en-US" sz="2000" b="1" dirty="0">
                <a:solidFill>
                  <a:srgbClr val="FFFFFF"/>
                </a:solidFill>
                <a:effectLst>
                  <a:outerShdw blurRad="63500" dist="114300" dir="3000000" algn="tl" rotWithShape="0">
                    <a:prstClr val="black">
                      <a:alpha val="50000"/>
                    </a:prstClr>
                  </a:outerShdw>
                </a:effectLst>
                <a:latin typeface="Arial" charset="0"/>
              </a:rPr>
              <a:t>Session 5. Process field data including differential correction and confirm coordinates*</a:t>
            </a:r>
          </a:p>
        </p:txBody>
      </p:sp>
      <p:sp>
        <p:nvSpPr>
          <p:cNvPr id="2" name="TextBox 1">
            <a:extLst>
              <a:ext uri="{FF2B5EF4-FFF2-40B4-BE49-F238E27FC236}">
                <a16:creationId xmlns:a16="http://schemas.microsoft.com/office/drawing/2014/main" id="{5A71AF26-5412-4423-8585-F29A0A8A47AC}"/>
              </a:ext>
            </a:extLst>
          </p:cNvPr>
          <p:cNvSpPr txBox="1"/>
          <p:nvPr/>
        </p:nvSpPr>
        <p:spPr>
          <a:xfrm>
            <a:off x="5833403" y="6319095"/>
            <a:ext cx="6358597" cy="369332"/>
          </a:xfrm>
          <a:prstGeom prst="rect">
            <a:avLst/>
          </a:prstGeom>
          <a:noFill/>
        </p:spPr>
        <p:txBody>
          <a:bodyPr wrap="square" rtlCol="0">
            <a:spAutoFit/>
          </a:bodyPr>
          <a:lstStyle/>
          <a:p>
            <a:r>
              <a:rPr lang="en-US" sz="1800" dirty="0">
                <a:latin typeface="+mj-lt"/>
              </a:rPr>
              <a:t>*This session will be 2 hours in duration</a:t>
            </a:r>
          </a:p>
        </p:txBody>
      </p:sp>
      <p:sp>
        <p:nvSpPr>
          <p:cNvPr id="4" name="Rectangle 3">
            <a:extLst>
              <a:ext uri="{FF2B5EF4-FFF2-40B4-BE49-F238E27FC236}">
                <a16:creationId xmlns:a16="http://schemas.microsoft.com/office/drawing/2014/main" id="{BCE5C6ED-CD25-4B7E-8F64-3C7AF11F1855}"/>
              </a:ext>
            </a:extLst>
          </p:cNvPr>
          <p:cNvSpPr/>
          <p:nvPr/>
        </p:nvSpPr>
        <p:spPr>
          <a:xfrm>
            <a:off x="316259" y="2967335"/>
            <a:ext cx="11559510" cy="2585323"/>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latin typeface="Arial" charset="0"/>
              </a:rPr>
              <a:t>See you on April 8 for Session 2</a:t>
            </a:r>
          </a:p>
          <a:p>
            <a:pPr algn="ctr"/>
            <a:r>
              <a:rPr lang="en-US" sz="5400" b="1" spc="50" dirty="0">
                <a:ln w="0"/>
                <a:solidFill>
                  <a:schemeClr val="bg2"/>
                </a:solidFill>
                <a:effectLst>
                  <a:innerShdw blurRad="63500" dist="50800" dir="13500000">
                    <a:srgbClr val="000000">
                      <a:alpha val="50000"/>
                    </a:srgbClr>
                  </a:innerShdw>
                </a:effectLst>
                <a:latin typeface="Arial" charset="0"/>
              </a:rPr>
              <a:t>Be sure to have both ArcMap and </a:t>
            </a:r>
          </a:p>
          <a:p>
            <a:pPr algn="ctr"/>
            <a:r>
              <a:rPr lang="en-US" sz="5400" b="1" spc="50" dirty="0">
                <a:ln w="0"/>
                <a:solidFill>
                  <a:schemeClr val="bg2"/>
                </a:solidFill>
                <a:effectLst>
                  <a:innerShdw blurRad="63500" dist="50800" dir="13500000">
                    <a:srgbClr val="000000">
                      <a:alpha val="50000"/>
                    </a:srgbClr>
                  </a:innerShdw>
                </a:effectLst>
                <a:latin typeface="Arial" charset="0"/>
              </a:rPr>
              <a:t>Positions installed!</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105052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0723">
                                            <p:txEl>
                                              <p:pRg st="2" end="2"/>
                                            </p:txEl>
                                          </p:spTgt>
                                        </p:tgtEl>
                                        <p:attrNameLst>
                                          <p:attrName>style.opacity</p:attrName>
                                        </p:attrNameLst>
                                      </p:cBhvr>
                                      <p:to>
                                        <p:strVal val="0.5"/>
                                      </p:to>
                                    </p:set>
                                    <p:animEffect filter="image" prLst="opacity: 0.5">
                                      <p:cBhvr rctx="IE">
                                        <p:cTn id="7" dur="indefinite"/>
                                        <p:tgtEl>
                                          <p:spTgt spid="30723">
                                            <p:txEl>
                                              <p:pRg st="2" end="2"/>
                                            </p:txEl>
                                          </p:spTgt>
                                        </p:tgtEl>
                                      </p:cBhvr>
                                    </p:animEffect>
                                  </p:childTnLst>
                                </p:cTn>
                              </p:par>
                              <p:par>
                                <p:cTn id="8" presetID="9" presetClass="emph" presetSubtype="0" nodeType="withEffect">
                                  <p:stCondLst>
                                    <p:cond delay="0"/>
                                  </p:stCondLst>
                                  <p:childTnLst>
                                    <p:set>
                                      <p:cBhvr>
                                        <p:cTn id="9" dur="indefinite"/>
                                        <p:tgtEl>
                                          <p:spTgt spid="30723">
                                            <p:txEl>
                                              <p:pRg st="4" end="4"/>
                                            </p:txEl>
                                          </p:spTgt>
                                        </p:tgtEl>
                                        <p:attrNameLst>
                                          <p:attrName>style.opacity</p:attrName>
                                        </p:attrNameLst>
                                      </p:cBhvr>
                                      <p:to>
                                        <p:strVal val="0.5"/>
                                      </p:to>
                                    </p:set>
                                    <p:animEffect filter="image" prLst="opacity: 0.5">
                                      <p:cBhvr rctx="IE">
                                        <p:cTn id="10" dur="indefinite"/>
                                        <p:tgtEl>
                                          <p:spTgt spid="30723">
                                            <p:txEl>
                                              <p:pRg st="4" end="4"/>
                                            </p:txEl>
                                          </p:spTgt>
                                        </p:tgtEl>
                                      </p:cBhvr>
                                    </p:animEffect>
                                  </p:childTnLst>
                                </p:cTn>
                              </p:par>
                              <p:par>
                                <p:cTn id="11" presetID="9" presetClass="emph" presetSubtype="0" nodeType="withEffect">
                                  <p:stCondLst>
                                    <p:cond delay="0"/>
                                  </p:stCondLst>
                                  <p:childTnLst>
                                    <p:set>
                                      <p:cBhvr>
                                        <p:cTn id="12" dur="indefinite"/>
                                        <p:tgtEl>
                                          <p:spTgt spid="30723">
                                            <p:txEl>
                                              <p:pRg st="6" end="6"/>
                                            </p:txEl>
                                          </p:spTgt>
                                        </p:tgtEl>
                                        <p:attrNameLst>
                                          <p:attrName>style.opacity</p:attrName>
                                        </p:attrNameLst>
                                      </p:cBhvr>
                                      <p:to>
                                        <p:strVal val="0.5"/>
                                      </p:to>
                                    </p:set>
                                    <p:animEffect filter="image" prLst="opacity: 0.5">
                                      <p:cBhvr rctx="IE">
                                        <p:cTn id="13" dur="indefinite"/>
                                        <p:tgtEl>
                                          <p:spTgt spid="30723">
                                            <p:txEl>
                                              <p:pRg st="6" end="6"/>
                                            </p:txEl>
                                          </p:spTgt>
                                        </p:tgtEl>
                                      </p:cBhvr>
                                    </p:animEffect>
                                  </p:childTnLst>
                                </p:cTn>
                              </p:par>
                              <p:par>
                                <p:cTn id="14" presetID="9" presetClass="emph" presetSubtype="0" nodeType="withEffect">
                                  <p:stCondLst>
                                    <p:cond delay="0"/>
                                  </p:stCondLst>
                                  <p:childTnLst>
                                    <p:set>
                                      <p:cBhvr>
                                        <p:cTn id="15" dur="indefinite"/>
                                        <p:tgtEl>
                                          <p:spTgt spid="30723">
                                            <p:txEl>
                                              <p:pRg st="8" end="8"/>
                                            </p:txEl>
                                          </p:spTgt>
                                        </p:tgtEl>
                                        <p:attrNameLst>
                                          <p:attrName>style.opacity</p:attrName>
                                        </p:attrNameLst>
                                      </p:cBhvr>
                                      <p:to>
                                        <p:strVal val="0.5"/>
                                      </p:to>
                                    </p:set>
                                    <p:animEffect filter="image" prLst="opacity: 0.5">
                                      <p:cBhvr rctx="IE">
                                        <p:cTn id="16" dur="indefinite"/>
                                        <p:tgtEl>
                                          <p:spTgt spid="30723">
                                            <p:txEl>
                                              <p:pRg st="8" end="8"/>
                                            </p:txEl>
                                          </p:spTgt>
                                        </p:tgtEl>
                                      </p:cBhvr>
                                    </p:animEffect>
                                  </p:childTnLst>
                                </p:cTn>
                              </p:par>
                              <p:par>
                                <p:cTn id="17" presetID="9" presetClass="emph" presetSubtype="0" nodeType="withEffect">
                                  <p:stCondLst>
                                    <p:cond delay="0"/>
                                  </p:stCondLst>
                                  <p:childTnLst>
                                    <p:set>
                                      <p:cBhvr>
                                        <p:cTn id="18" dur="indefinite"/>
                                        <p:tgtEl>
                                          <p:spTgt spid="2">
                                            <p:txEl>
                                              <p:pRg st="0" end="0"/>
                                            </p:txEl>
                                          </p:spTgt>
                                        </p:tgtEl>
                                        <p:attrNameLst>
                                          <p:attrName>style.opacity</p:attrName>
                                        </p:attrNameLst>
                                      </p:cBhvr>
                                      <p:to>
                                        <p:strVal val="0.5"/>
                                      </p:to>
                                    </p:set>
                                    <p:animEffect filter="image" prLst="opacity: 0.5">
                                      <p:cBhvr rctx="IE">
                                        <p:cTn id="19" dur="indefinite"/>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a:xfrm>
            <a:off x="1524000" y="247650"/>
            <a:ext cx="9144000" cy="1265238"/>
          </a:xfrm>
          <a:effectLst>
            <a:outerShdw dist="81320" dir="3080412" algn="ctr" rotWithShape="0">
              <a:schemeClr val="bg2"/>
            </a:outerShdw>
          </a:effectLst>
        </p:spPr>
        <p:txBody>
          <a:bodyPr/>
          <a:lstStyle/>
          <a:p>
            <a:pPr eaLnBrk="1" hangingPunct="1">
              <a:defRPr/>
            </a:pPr>
            <a:r>
              <a:rPr lang="en-US" sz="6000" dirty="0"/>
              <a:t>Installing the USB Switcher App</a:t>
            </a:r>
            <a:endParaRPr sz="6000" u="sng" dirty="0"/>
          </a:p>
        </p:txBody>
      </p:sp>
      <p:grpSp>
        <p:nvGrpSpPr>
          <p:cNvPr id="134148" name="Group 8"/>
          <p:cNvGrpSpPr>
            <a:grpSpLocks/>
          </p:cNvGrpSpPr>
          <p:nvPr/>
        </p:nvGrpSpPr>
        <p:grpSpPr bwMode="auto">
          <a:xfrm rot="695270">
            <a:off x="6682463" y="2764592"/>
            <a:ext cx="2176073" cy="3613186"/>
            <a:chOff x="5186363" y="1473200"/>
            <a:chExt cx="2828925" cy="5140325"/>
          </a:xfrm>
        </p:grpSpPr>
        <p:pic>
          <p:nvPicPr>
            <p:cNvPr id="12" name="Picture 8"/>
            <p:cNvPicPr>
              <a:picLocks noChangeAspect="1" noChangeArrowheads="1"/>
            </p:cNvPicPr>
            <p:nvPr/>
          </p:nvPicPr>
          <p:blipFill>
            <a:blip r:embed="rId3">
              <a:clrChange>
                <a:clrFrom>
                  <a:srgbClr val="9900FF"/>
                </a:clrFrom>
                <a:clrTo>
                  <a:srgbClr val="9900FF">
                    <a:alpha val="0"/>
                  </a:srgbClr>
                </a:clrTo>
              </a:clrChange>
            </a:blip>
            <a:srcRect/>
            <a:stretch>
              <a:fillRect/>
            </a:stretch>
          </p:blipFill>
          <p:spPr bwMode="auto">
            <a:xfrm>
              <a:off x="5186363" y="1473200"/>
              <a:ext cx="2828925" cy="5140325"/>
            </a:xfrm>
            <a:prstGeom prst="rect">
              <a:avLst/>
            </a:prstGeom>
            <a:noFill/>
            <a:ln w="28575" cap="sq">
              <a:noFill/>
              <a:miter lim="800000"/>
              <a:headEnd type="none" w="sm" len="sm"/>
              <a:tailEnd type="none" w="sm" len="sm"/>
            </a:ln>
            <a:effectLst>
              <a:outerShdw blurRad="63500" dist="76200" dir="3000000" algn="tl" rotWithShape="0">
                <a:prstClr val="black">
                  <a:alpha val="50000"/>
                </a:prstClr>
              </a:outerShdw>
            </a:effectLst>
          </p:spPr>
        </p:pic>
        <p:pic>
          <p:nvPicPr>
            <p:cNvPr id="1341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617" y="3535956"/>
              <a:ext cx="1294700"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3415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7195" y="5004669"/>
              <a:ext cx="1298448" cy="1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pic>
        <p:nvPicPr>
          <p:cNvPr id="2"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3302" y="3652836"/>
            <a:ext cx="4524375" cy="3335430"/>
          </a:xfrm>
          <a:prstGeom prst="rect">
            <a:avLst/>
          </a:prstGeom>
        </p:spPr>
      </p:pic>
      <p:pic>
        <p:nvPicPr>
          <p:cNvPr id="3" name="Picture 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9251" y="1669659"/>
            <a:ext cx="1922841" cy="2936070"/>
          </a:xfrm>
          <a:prstGeom prst="rect">
            <a:avLst/>
          </a:prstGeom>
        </p:spPr>
      </p:pic>
      <p:pic>
        <p:nvPicPr>
          <p:cNvPr id="4" name="Picture 3"/>
          <p:cNvPicPr>
            <a:picLocks noChangeAspect="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803161" y="1543050"/>
            <a:ext cx="1798434" cy="2869842"/>
          </a:xfrm>
          <a:prstGeom prst="rect">
            <a:avLst/>
          </a:prstGeom>
        </p:spPr>
      </p:pic>
      <p:sp>
        <p:nvSpPr>
          <p:cNvPr id="6" name="Slide Number Placeholder 5"/>
          <p:cNvSpPr>
            <a:spLocks noGrp="1"/>
          </p:cNvSpPr>
          <p:nvPr>
            <p:ph type="sldNum" sz="quarter" idx="12"/>
          </p:nvPr>
        </p:nvSpPr>
        <p:spPr/>
        <p:txBody>
          <a:bodyPr/>
          <a:lstStyle/>
          <a:p>
            <a:pPr>
              <a:defRPr/>
            </a:pPr>
            <a:fld id="{334DB223-ABF4-4CFB-9098-9D4E1BF828F4}" type="slidenum">
              <a:rPr lang="en-US" smtClean="0"/>
              <a:pPr>
                <a:defRPr/>
              </a:pPr>
              <a:t>45</a:t>
            </a:fld>
            <a:endParaRPr lang="en-US" dirty="0"/>
          </a:p>
        </p:txBody>
      </p:sp>
      <p:pic>
        <p:nvPicPr>
          <p:cNvPr id="13" name="Picture 31" descr="ah_large_shaded_4c">
            <a:extLst>
              <a:ext uri="{FF2B5EF4-FFF2-40B4-BE49-F238E27FC236}">
                <a16:creationId xmlns:a16="http://schemas.microsoft.com/office/drawing/2014/main" id="{9E27497D-C800-456A-BD49-F338BF0C7F8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25998" y="217488"/>
            <a:ext cx="992187" cy="1295400"/>
          </a:xfrm>
          <a:prstGeom prst="rect">
            <a:avLst/>
          </a:prstGeom>
          <a:noFill/>
          <a:ln w="9525">
            <a:noFill/>
            <a:miter lim="800000"/>
            <a:headEnd/>
            <a:tailEnd/>
          </a:ln>
        </p:spPr>
      </p:pic>
      <p:sp>
        <p:nvSpPr>
          <p:cNvPr id="14" name="Subtitle 7">
            <a:extLst>
              <a:ext uri="{FF2B5EF4-FFF2-40B4-BE49-F238E27FC236}">
                <a16:creationId xmlns:a16="http://schemas.microsoft.com/office/drawing/2014/main" id="{095F5B6D-AEA4-4A71-AB42-13157272DFB1}"/>
              </a:ext>
            </a:extLst>
          </p:cNvPr>
          <p:cNvSpPr txBox="1">
            <a:spLocks/>
          </p:cNvSpPr>
          <p:nvPr/>
        </p:nvSpPr>
        <p:spPr bwMode="auto">
          <a:xfrm>
            <a:off x="8333079" y="4804228"/>
            <a:ext cx="3858921" cy="15965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Joel Cusick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Alaska Regional Office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lang="en-US" sz="2800" kern="0" dirty="0">
                <a:effectLst>
                  <a:outerShdw blurRad="38100" dist="38100" dir="2700000" algn="tl">
                    <a:srgbClr val="000000"/>
                  </a:outerShdw>
                </a:effectLst>
                <a:latin typeface="+mn-lt"/>
              </a:rPr>
              <a:t>NPS</a:t>
            </a:r>
            <a:endPar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38390047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7F7E7-7209-4B67-AE17-A4FC78057486}"/>
              </a:ext>
            </a:extLst>
          </p:cNvPr>
          <p:cNvSpPr>
            <a:spLocks noGrp="1"/>
          </p:cNvSpPr>
          <p:nvPr>
            <p:ph type="title"/>
          </p:nvPr>
        </p:nvSpPr>
        <p:spPr>
          <a:xfrm>
            <a:off x="914400" y="0"/>
            <a:ext cx="10363200" cy="1143000"/>
          </a:xfrm>
        </p:spPr>
        <p:txBody>
          <a:bodyPr/>
          <a:lstStyle/>
          <a:p>
            <a:r>
              <a:rPr lang="en-US" dirty="0"/>
              <a:t>Why Bother?</a:t>
            </a:r>
          </a:p>
        </p:txBody>
      </p:sp>
      <p:sp>
        <p:nvSpPr>
          <p:cNvPr id="10" name="Freeform: Shape 9">
            <a:extLst>
              <a:ext uri="{FF2B5EF4-FFF2-40B4-BE49-F238E27FC236}">
                <a16:creationId xmlns:a16="http://schemas.microsoft.com/office/drawing/2014/main" id="{B182C82E-0C43-4D97-965B-FD389F49A757}"/>
              </a:ext>
            </a:extLst>
          </p:cNvPr>
          <p:cNvSpPr/>
          <p:nvPr/>
        </p:nvSpPr>
        <p:spPr>
          <a:xfrm>
            <a:off x="242596" y="1237859"/>
            <a:ext cx="11644603" cy="912600"/>
          </a:xfrm>
          <a:custGeom>
            <a:avLst/>
            <a:gdLst>
              <a:gd name="connsiteX0" fmla="*/ 0 w 11644603"/>
              <a:gd name="connsiteY0" fmla="*/ 152103 h 912600"/>
              <a:gd name="connsiteX1" fmla="*/ 152103 w 11644603"/>
              <a:gd name="connsiteY1" fmla="*/ 0 h 912600"/>
              <a:gd name="connsiteX2" fmla="*/ 11492500 w 11644603"/>
              <a:gd name="connsiteY2" fmla="*/ 0 h 912600"/>
              <a:gd name="connsiteX3" fmla="*/ 11644603 w 11644603"/>
              <a:gd name="connsiteY3" fmla="*/ 152103 h 912600"/>
              <a:gd name="connsiteX4" fmla="*/ 11644603 w 11644603"/>
              <a:gd name="connsiteY4" fmla="*/ 760497 h 912600"/>
              <a:gd name="connsiteX5" fmla="*/ 11492500 w 11644603"/>
              <a:gd name="connsiteY5" fmla="*/ 912600 h 912600"/>
              <a:gd name="connsiteX6" fmla="*/ 152103 w 11644603"/>
              <a:gd name="connsiteY6" fmla="*/ 912600 h 912600"/>
              <a:gd name="connsiteX7" fmla="*/ 0 w 11644603"/>
              <a:gd name="connsiteY7" fmla="*/ 760497 h 912600"/>
              <a:gd name="connsiteX8" fmla="*/ 0 w 11644603"/>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4603" h="912600">
                <a:moveTo>
                  <a:pt x="0" y="152103"/>
                </a:moveTo>
                <a:cubicBezTo>
                  <a:pt x="0" y="68099"/>
                  <a:pt x="68099" y="0"/>
                  <a:pt x="152103" y="0"/>
                </a:cubicBezTo>
                <a:lnTo>
                  <a:pt x="11492500" y="0"/>
                </a:lnTo>
                <a:cubicBezTo>
                  <a:pt x="11576504" y="0"/>
                  <a:pt x="11644603" y="68099"/>
                  <a:pt x="11644603" y="152103"/>
                </a:cubicBezTo>
                <a:lnTo>
                  <a:pt x="11644603" y="760497"/>
                </a:lnTo>
                <a:cubicBezTo>
                  <a:pt x="11644603" y="844501"/>
                  <a:pt x="11576504" y="912600"/>
                  <a:pt x="11492500" y="912600"/>
                </a:cubicBezTo>
                <a:lnTo>
                  <a:pt x="152103" y="912600"/>
                </a:lnTo>
                <a:cubicBezTo>
                  <a:pt x="68099" y="912600"/>
                  <a:pt x="0" y="844501"/>
                  <a:pt x="0" y="760497"/>
                </a:cubicBezTo>
                <a:lnTo>
                  <a:pt x="0" y="1521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989" tIns="135989" rIns="135989" bIns="135989" numCol="1" spcCol="1270" anchor="ctr" anchorCtr="0">
            <a:noAutofit/>
          </a:bodyPr>
          <a:lstStyle/>
          <a:p>
            <a:pPr marL="0" lvl="0" indent="0" algn="l" defTabSz="1066800">
              <a:lnSpc>
                <a:spcPct val="90000"/>
              </a:lnSpc>
              <a:spcBef>
                <a:spcPct val="0"/>
              </a:spcBef>
              <a:spcAft>
                <a:spcPct val="35000"/>
              </a:spcAft>
              <a:buNone/>
            </a:pPr>
            <a:r>
              <a:rPr kumimoji="1" lang="en-US" sz="2400" b="1" kern="1200" dirty="0"/>
              <a:t>WMDC is </a:t>
            </a:r>
            <a:r>
              <a:rPr kumimoji="1" lang="en-US" sz="2400" b="1" i="1" kern="1200" dirty="0"/>
              <a:t>not</a:t>
            </a:r>
            <a:r>
              <a:rPr kumimoji="1" lang="en-US" sz="2400" b="1" kern="1200" dirty="0"/>
              <a:t> being maintained by Microsoft hence a security risk</a:t>
            </a:r>
            <a:endParaRPr lang="en-US" sz="2400" kern="1200" dirty="0"/>
          </a:p>
        </p:txBody>
      </p:sp>
      <p:sp>
        <p:nvSpPr>
          <p:cNvPr id="11" name="Freeform: Shape 10">
            <a:extLst>
              <a:ext uri="{FF2B5EF4-FFF2-40B4-BE49-F238E27FC236}">
                <a16:creationId xmlns:a16="http://schemas.microsoft.com/office/drawing/2014/main" id="{9FE6E673-A920-44BA-BA6D-D1C4F50CB300}"/>
              </a:ext>
            </a:extLst>
          </p:cNvPr>
          <p:cNvSpPr/>
          <p:nvPr/>
        </p:nvSpPr>
        <p:spPr>
          <a:xfrm>
            <a:off x="242596" y="2219579"/>
            <a:ext cx="11644603" cy="912600"/>
          </a:xfrm>
          <a:custGeom>
            <a:avLst/>
            <a:gdLst>
              <a:gd name="connsiteX0" fmla="*/ 0 w 11644603"/>
              <a:gd name="connsiteY0" fmla="*/ 152103 h 912600"/>
              <a:gd name="connsiteX1" fmla="*/ 152103 w 11644603"/>
              <a:gd name="connsiteY1" fmla="*/ 0 h 912600"/>
              <a:gd name="connsiteX2" fmla="*/ 11492500 w 11644603"/>
              <a:gd name="connsiteY2" fmla="*/ 0 h 912600"/>
              <a:gd name="connsiteX3" fmla="*/ 11644603 w 11644603"/>
              <a:gd name="connsiteY3" fmla="*/ 152103 h 912600"/>
              <a:gd name="connsiteX4" fmla="*/ 11644603 w 11644603"/>
              <a:gd name="connsiteY4" fmla="*/ 760497 h 912600"/>
              <a:gd name="connsiteX5" fmla="*/ 11492500 w 11644603"/>
              <a:gd name="connsiteY5" fmla="*/ 912600 h 912600"/>
              <a:gd name="connsiteX6" fmla="*/ 152103 w 11644603"/>
              <a:gd name="connsiteY6" fmla="*/ 912600 h 912600"/>
              <a:gd name="connsiteX7" fmla="*/ 0 w 11644603"/>
              <a:gd name="connsiteY7" fmla="*/ 760497 h 912600"/>
              <a:gd name="connsiteX8" fmla="*/ 0 w 11644603"/>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4603" h="912600">
                <a:moveTo>
                  <a:pt x="0" y="152103"/>
                </a:moveTo>
                <a:cubicBezTo>
                  <a:pt x="0" y="68099"/>
                  <a:pt x="68099" y="0"/>
                  <a:pt x="152103" y="0"/>
                </a:cubicBezTo>
                <a:lnTo>
                  <a:pt x="11492500" y="0"/>
                </a:lnTo>
                <a:cubicBezTo>
                  <a:pt x="11576504" y="0"/>
                  <a:pt x="11644603" y="68099"/>
                  <a:pt x="11644603" y="152103"/>
                </a:cubicBezTo>
                <a:lnTo>
                  <a:pt x="11644603" y="760497"/>
                </a:lnTo>
                <a:cubicBezTo>
                  <a:pt x="11644603" y="844501"/>
                  <a:pt x="11576504" y="912600"/>
                  <a:pt x="11492500" y="912600"/>
                </a:cubicBezTo>
                <a:lnTo>
                  <a:pt x="152103" y="912600"/>
                </a:lnTo>
                <a:cubicBezTo>
                  <a:pt x="68099" y="912600"/>
                  <a:pt x="0" y="844501"/>
                  <a:pt x="0" y="760497"/>
                </a:cubicBezTo>
                <a:lnTo>
                  <a:pt x="0" y="1521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989" tIns="135989" rIns="135989" bIns="135989" numCol="1" spcCol="1270" anchor="ctr" anchorCtr="0">
            <a:noAutofit/>
          </a:bodyPr>
          <a:lstStyle/>
          <a:p>
            <a:pPr marL="0" lvl="0" indent="0" algn="l" defTabSz="1066800">
              <a:lnSpc>
                <a:spcPct val="90000"/>
              </a:lnSpc>
              <a:spcBef>
                <a:spcPct val="0"/>
              </a:spcBef>
              <a:spcAft>
                <a:spcPct val="35000"/>
              </a:spcAft>
              <a:buNone/>
            </a:pPr>
            <a:r>
              <a:rPr kumimoji="1" lang="en-US" sz="2400" b="1" kern="1200" dirty="0"/>
              <a:t>Files have to pass to/from a Trimble – Bluetooth is possible, but its not easy</a:t>
            </a:r>
            <a:endParaRPr lang="en-US" sz="2400" kern="1200" dirty="0"/>
          </a:p>
        </p:txBody>
      </p:sp>
      <p:sp>
        <p:nvSpPr>
          <p:cNvPr id="12" name="Freeform: Shape 11">
            <a:extLst>
              <a:ext uri="{FF2B5EF4-FFF2-40B4-BE49-F238E27FC236}">
                <a16:creationId xmlns:a16="http://schemas.microsoft.com/office/drawing/2014/main" id="{3DE3AAE0-1512-4073-BF7B-2D137154271C}"/>
              </a:ext>
            </a:extLst>
          </p:cNvPr>
          <p:cNvSpPr/>
          <p:nvPr/>
        </p:nvSpPr>
        <p:spPr>
          <a:xfrm>
            <a:off x="242596" y="3201299"/>
            <a:ext cx="11644603" cy="912600"/>
          </a:xfrm>
          <a:custGeom>
            <a:avLst/>
            <a:gdLst>
              <a:gd name="connsiteX0" fmla="*/ 0 w 11644603"/>
              <a:gd name="connsiteY0" fmla="*/ 152103 h 912600"/>
              <a:gd name="connsiteX1" fmla="*/ 152103 w 11644603"/>
              <a:gd name="connsiteY1" fmla="*/ 0 h 912600"/>
              <a:gd name="connsiteX2" fmla="*/ 11492500 w 11644603"/>
              <a:gd name="connsiteY2" fmla="*/ 0 h 912600"/>
              <a:gd name="connsiteX3" fmla="*/ 11644603 w 11644603"/>
              <a:gd name="connsiteY3" fmla="*/ 152103 h 912600"/>
              <a:gd name="connsiteX4" fmla="*/ 11644603 w 11644603"/>
              <a:gd name="connsiteY4" fmla="*/ 760497 h 912600"/>
              <a:gd name="connsiteX5" fmla="*/ 11492500 w 11644603"/>
              <a:gd name="connsiteY5" fmla="*/ 912600 h 912600"/>
              <a:gd name="connsiteX6" fmla="*/ 152103 w 11644603"/>
              <a:gd name="connsiteY6" fmla="*/ 912600 h 912600"/>
              <a:gd name="connsiteX7" fmla="*/ 0 w 11644603"/>
              <a:gd name="connsiteY7" fmla="*/ 760497 h 912600"/>
              <a:gd name="connsiteX8" fmla="*/ 0 w 11644603"/>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4603" h="912600">
                <a:moveTo>
                  <a:pt x="0" y="152103"/>
                </a:moveTo>
                <a:cubicBezTo>
                  <a:pt x="0" y="68099"/>
                  <a:pt x="68099" y="0"/>
                  <a:pt x="152103" y="0"/>
                </a:cubicBezTo>
                <a:lnTo>
                  <a:pt x="11492500" y="0"/>
                </a:lnTo>
                <a:cubicBezTo>
                  <a:pt x="11576504" y="0"/>
                  <a:pt x="11644603" y="68099"/>
                  <a:pt x="11644603" y="152103"/>
                </a:cubicBezTo>
                <a:lnTo>
                  <a:pt x="11644603" y="760497"/>
                </a:lnTo>
                <a:cubicBezTo>
                  <a:pt x="11644603" y="844501"/>
                  <a:pt x="11576504" y="912600"/>
                  <a:pt x="11492500" y="912600"/>
                </a:cubicBezTo>
                <a:lnTo>
                  <a:pt x="152103" y="912600"/>
                </a:lnTo>
                <a:cubicBezTo>
                  <a:pt x="68099" y="912600"/>
                  <a:pt x="0" y="844501"/>
                  <a:pt x="0" y="760497"/>
                </a:cubicBezTo>
                <a:lnTo>
                  <a:pt x="0" y="1521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989" tIns="135989" rIns="135989" bIns="135989" numCol="1" spcCol="1270" anchor="ctr" anchorCtr="0">
            <a:noAutofit/>
          </a:bodyPr>
          <a:lstStyle/>
          <a:p>
            <a:pPr marL="0" lvl="0" indent="0" algn="l" defTabSz="1066800">
              <a:lnSpc>
                <a:spcPct val="90000"/>
              </a:lnSpc>
              <a:spcBef>
                <a:spcPct val="0"/>
              </a:spcBef>
              <a:spcAft>
                <a:spcPct val="35000"/>
              </a:spcAft>
              <a:buNone/>
            </a:pPr>
            <a:r>
              <a:rPr kumimoji="1" lang="en-US" sz="2400" b="1" kern="1200" dirty="0"/>
              <a:t>Leverage you Park investment – FREE!. software, device is with no </a:t>
            </a:r>
            <a:r>
              <a:rPr kumimoji="1" lang="en-US" sz="2400" b="1" kern="1200" dirty="0" err="1"/>
              <a:t>maint</a:t>
            </a:r>
            <a:r>
              <a:rPr kumimoji="1" lang="en-US" sz="2400" b="1" kern="1200" dirty="0"/>
              <a:t>. fee</a:t>
            </a:r>
            <a:endParaRPr lang="en-US" sz="2400" kern="1200" dirty="0"/>
          </a:p>
        </p:txBody>
      </p:sp>
      <p:sp>
        <p:nvSpPr>
          <p:cNvPr id="13" name="Freeform: Shape 12">
            <a:extLst>
              <a:ext uri="{FF2B5EF4-FFF2-40B4-BE49-F238E27FC236}">
                <a16:creationId xmlns:a16="http://schemas.microsoft.com/office/drawing/2014/main" id="{64A14D5D-EFA3-4212-800F-8D507A999BE0}"/>
              </a:ext>
            </a:extLst>
          </p:cNvPr>
          <p:cNvSpPr/>
          <p:nvPr/>
        </p:nvSpPr>
        <p:spPr>
          <a:xfrm>
            <a:off x="242596" y="4183019"/>
            <a:ext cx="11644603" cy="912600"/>
          </a:xfrm>
          <a:custGeom>
            <a:avLst/>
            <a:gdLst>
              <a:gd name="connsiteX0" fmla="*/ 0 w 11644603"/>
              <a:gd name="connsiteY0" fmla="*/ 152103 h 912600"/>
              <a:gd name="connsiteX1" fmla="*/ 152103 w 11644603"/>
              <a:gd name="connsiteY1" fmla="*/ 0 h 912600"/>
              <a:gd name="connsiteX2" fmla="*/ 11492500 w 11644603"/>
              <a:gd name="connsiteY2" fmla="*/ 0 h 912600"/>
              <a:gd name="connsiteX3" fmla="*/ 11644603 w 11644603"/>
              <a:gd name="connsiteY3" fmla="*/ 152103 h 912600"/>
              <a:gd name="connsiteX4" fmla="*/ 11644603 w 11644603"/>
              <a:gd name="connsiteY4" fmla="*/ 760497 h 912600"/>
              <a:gd name="connsiteX5" fmla="*/ 11492500 w 11644603"/>
              <a:gd name="connsiteY5" fmla="*/ 912600 h 912600"/>
              <a:gd name="connsiteX6" fmla="*/ 152103 w 11644603"/>
              <a:gd name="connsiteY6" fmla="*/ 912600 h 912600"/>
              <a:gd name="connsiteX7" fmla="*/ 0 w 11644603"/>
              <a:gd name="connsiteY7" fmla="*/ 760497 h 912600"/>
              <a:gd name="connsiteX8" fmla="*/ 0 w 11644603"/>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4603" h="912600">
                <a:moveTo>
                  <a:pt x="0" y="152103"/>
                </a:moveTo>
                <a:cubicBezTo>
                  <a:pt x="0" y="68099"/>
                  <a:pt x="68099" y="0"/>
                  <a:pt x="152103" y="0"/>
                </a:cubicBezTo>
                <a:lnTo>
                  <a:pt x="11492500" y="0"/>
                </a:lnTo>
                <a:cubicBezTo>
                  <a:pt x="11576504" y="0"/>
                  <a:pt x="11644603" y="68099"/>
                  <a:pt x="11644603" y="152103"/>
                </a:cubicBezTo>
                <a:lnTo>
                  <a:pt x="11644603" y="760497"/>
                </a:lnTo>
                <a:cubicBezTo>
                  <a:pt x="11644603" y="844501"/>
                  <a:pt x="11576504" y="912600"/>
                  <a:pt x="11492500" y="912600"/>
                </a:cubicBezTo>
                <a:lnTo>
                  <a:pt x="152103" y="912600"/>
                </a:lnTo>
                <a:cubicBezTo>
                  <a:pt x="68099" y="912600"/>
                  <a:pt x="0" y="844501"/>
                  <a:pt x="0" y="760497"/>
                </a:cubicBezTo>
                <a:lnTo>
                  <a:pt x="0" y="1521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989" tIns="135989" rIns="135989" bIns="135989" numCol="1" spcCol="1270" anchor="ctr" anchorCtr="0">
            <a:noAutofit/>
          </a:bodyPr>
          <a:lstStyle/>
          <a:p>
            <a:pPr marL="0" lvl="0" indent="0" algn="l" defTabSz="1066800">
              <a:lnSpc>
                <a:spcPct val="90000"/>
              </a:lnSpc>
              <a:spcBef>
                <a:spcPct val="0"/>
              </a:spcBef>
              <a:spcAft>
                <a:spcPct val="35000"/>
              </a:spcAft>
              <a:buNone/>
            </a:pPr>
            <a:r>
              <a:rPr kumimoji="1" lang="en-US" sz="2400" b="1" kern="1200" dirty="0"/>
              <a:t>TerraSync provides hi-accuracy collection including sensitive data collection and ensures your tied to the NSRF – in anticipation of a datum switch in 2022</a:t>
            </a:r>
            <a:endParaRPr lang="en-US" sz="2400" kern="1200" dirty="0"/>
          </a:p>
        </p:txBody>
      </p:sp>
      <p:sp>
        <p:nvSpPr>
          <p:cNvPr id="14" name="Freeform: Shape 13">
            <a:extLst>
              <a:ext uri="{FF2B5EF4-FFF2-40B4-BE49-F238E27FC236}">
                <a16:creationId xmlns:a16="http://schemas.microsoft.com/office/drawing/2014/main" id="{D669FDFB-E9D2-420B-886A-B79DE11AEB0E}"/>
              </a:ext>
            </a:extLst>
          </p:cNvPr>
          <p:cNvSpPr/>
          <p:nvPr/>
        </p:nvSpPr>
        <p:spPr>
          <a:xfrm>
            <a:off x="242596" y="5164739"/>
            <a:ext cx="11644603" cy="912600"/>
          </a:xfrm>
          <a:custGeom>
            <a:avLst/>
            <a:gdLst>
              <a:gd name="connsiteX0" fmla="*/ 0 w 11644603"/>
              <a:gd name="connsiteY0" fmla="*/ 152103 h 912600"/>
              <a:gd name="connsiteX1" fmla="*/ 152103 w 11644603"/>
              <a:gd name="connsiteY1" fmla="*/ 0 h 912600"/>
              <a:gd name="connsiteX2" fmla="*/ 11492500 w 11644603"/>
              <a:gd name="connsiteY2" fmla="*/ 0 h 912600"/>
              <a:gd name="connsiteX3" fmla="*/ 11644603 w 11644603"/>
              <a:gd name="connsiteY3" fmla="*/ 152103 h 912600"/>
              <a:gd name="connsiteX4" fmla="*/ 11644603 w 11644603"/>
              <a:gd name="connsiteY4" fmla="*/ 760497 h 912600"/>
              <a:gd name="connsiteX5" fmla="*/ 11492500 w 11644603"/>
              <a:gd name="connsiteY5" fmla="*/ 912600 h 912600"/>
              <a:gd name="connsiteX6" fmla="*/ 152103 w 11644603"/>
              <a:gd name="connsiteY6" fmla="*/ 912600 h 912600"/>
              <a:gd name="connsiteX7" fmla="*/ 0 w 11644603"/>
              <a:gd name="connsiteY7" fmla="*/ 760497 h 912600"/>
              <a:gd name="connsiteX8" fmla="*/ 0 w 11644603"/>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4603" h="912600">
                <a:moveTo>
                  <a:pt x="0" y="152103"/>
                </a:moveTo>
                <a:cubicBezTo>
                  <a:pt x="0" y="68099"/>
                  <a:pt x="68099" y="0"/>
                  <a:pt x="152103" y="0"/>
                </a:cubicBezTo>
                <a:lnTo>
                  <a:pt x="11492500" y="0"/>
                </a:lnTo>
                <a:cubicBezTo>
                  <a:pt x="11576504" y="0"/>
                  <a:pt x="11644603" y="68099"/>
                  <a:pt x="11644603" y="152103"/>
                </a:cubicBezTo>
                <a:lnTo>
                  <a:pt x="11644603" y="760497"/>
                </a:lnTo>
                <a:cubicBezTo>
                  <a:pt x="11644603" y="844501"/>
                  <a:pt x="11576504" y="912600"/>
                  <a:pt x="11492500" y="912600"/>
                </a:cubicBezTo>
                <a:lnTo>
                  <a:pt x="152103" y="912600"/>
                </a:lnTo>
                <a:cubicBezTo>
                  <a:pt x="68099" y="912600"/>
                  <a:pt x="0" y="844501"/>
                  <a:pt x="0" y="760497"/>
                </a:cubicBezTo>
                <a:lnTo>
                  <a:pt x="0" y="1521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989" tIns="135989" rIns="135989" bIns="135989" numCol="1" spcCol="1270" anchor="ctr" anchorCtr="0">
            <a:noAutofit/>
          </a:bodyPr>
          <a:lstStyle/>
          <a:p>
            <a:pPr marL="0" lvl="0" indent="0" algn="l" defTabSz="1066800">
              <a:lnSpc>
                <a:spcPct val="90000"/>
              </a:lnSpc>
              <a:spcBef>
                <a:spcPct val="0"/>
              </a:spcBef>
              <a:spcAft>
                <a:spcPct val="35000"/>
              </a:spcAft>
              <a:buNone/>
            </a:pPr>
            <a:r>
              <a:rPr lang="en-US" b="1" dirty="0"/>
              <a:t>Persistent connection and secure way to store data on a card with no interruption or changes to file handling in either PFO or Positions.</a:t>
            </a:r>
            <a:endParaRPr lang="en-US" sz="2400" kern="1200" dirty="0"/>
          </a:p>
        </p:txBody>
      </p:sp>
      <p:sp>
        <p:nvSpPr>
          <p:cNvPr id="4" name="Slide Number Placeholder 3">
            <a:extLst>
              <a:ext uri="{FF2B5EF4-FFF2-40B4-BE49-F238E27FC236}">
                <a16:creationId xmlns:a16="http://schemas.microsoft.com/office/drawing/2014/main" id="{9871B05D-754B-4F49-BAD4-2105BA825B81}"/>
              </a:ext>
            </a:extLst>
          </p:cNvPr>
          <p:cNvSpPr>
            <a:spLocks noGrp="1"/>
          </p:cNvSpPr>
          <p:nvPr>
            <p:ph type="sldNum" sz="quarter" idx="12"/>
          </p:nvPr>
        </p:nvSpPr>
        <p:spPr/>
        <p:txBody>
          <a:bodyPr/>
          <a:lstStyle/>
          <a:p>
            <a:pPr>
              <a:defRPr/>
            </a:pPr>
            <a:fld id="{992A402A-A75D-4618-A8AB-C7F9BA9BA818}" type="slidenum">
              <a:rPr lang="en-US" smtClean="0"/>
              <a:pPr>
                <a:defRPr/>
              </a:pPr>
              <a:t>5</a:t>
            </a:fld>
            <a:endParaRPr lang="en-US" dirty="0"/>
          </a:p>
        </p:txBody>
      </p:sp>
    </p:spTree>
    <p:extLst>
      <p:ext uri="{BB962C8B-B14F-4D97-AF65-F5344CB8AC3E}">
        <p14:creationId xmlns:p14="http://schemas.microsoft.com/office/powerpoint/2010/main" val="2161682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03233" y="0"/>
            <a:ext cx="6114401" cy="1682474"/>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kumimoji="1" lang="en-US" b="1" dirty="0">
                <a:solidFill>
                  <a:srgbClr val="FFFF00"/>
                </a:solidFill>
                <a:latin typeface="Arial" charset="0"/>
                <a:ea typeface="+mn-ea"/>
                <a:cs typeface="+mn-cs"/>
              </a:rPr>
              <a:t>AKR’s Significant Investment</a:t>
            </a:r>
          </a:p>
        </p:txBody>
      </p:sp>
      <p:sp>
        <p:nvSpPr>
          <p:cNvPr id="16" name="TextBox 15"/>
          <p:cNvSpPr txBox="1"/>
          <p:nvPr/>
        </p:nvSpPr>
        <p:spPr>
          <a:xfrm>
            <a:off x="379851" y="1682474"/>
            <a:ext cx="5978566" cy="6186309"/>
          </a:xfrm>
          <a:prstGeom prst="rect">
            <a:avLst/>
          </a:prstGeom>
          <a:noFill/>
        </p:spPr>
        <p:txBody>
          <a:bodyPr wrap="square" rtlCol="0">
            <a:spAutoFit/>
          </a:bodyPr>
          <a:lstStyle/>
          <a:p>
            <a:pPr marL="342900" indent="-342900">
              <a:buFont typeface="Arial" panose="020B0604020202020204" pitchFamily="34" charset="0"/>
              <a:buChar char="•"/>
            </a:pPr>
            <a:r>
              <a:rPr lang="en-US" sz="3600" b="1" dirty="0">
                <a:solidFill>
                  <a:srgbClr val="FFFFFF"/>
                </a:solidFill>
                <a:effectLst>
                  <a:outerShdw blurRad="63500" dist="114300" dir="3000000" algn="tl" rotWithShape="0">
                    <a:prstClr val="black">
                      <a:alpha val="50000"/>
                    </a:prstClr>
                  </a:outerShdw>
                </a:effectLst>
                <a:latin typeface="Arial" charset="0"/>
              </a:rPr>
              <a:t>Windows Mobile devices are dependent on this workflow for this FY</a:t>
            </a:r>
          </a:p>
          <a:p>
            <a:pPr marL="342900" indent="-342900">
              <a:buFont typeface="Arial" panose="020B0604020202020204" pitchFamily="34" charset="0"/>
              <a:buChar cha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r>
              <a:rPr lang="en-US" sz="3600" b="1" dirty="0">
                <a:solidFill>
                  <a:srgbClr val="FFFFFF"/>
                </a:solidFill>
                <a:effectLst>
                  <a:outerShdw blurRad="63500" dist="114300" dir="3000000" algn="tl" rotWithShape="0">
                    <a:prstClr val="black">
                      <a:alpha val="50000"/>
                    </a:prstClr>
                  </a:outerShdw>
                </a:effectLst>
                <a:latin typeface="Arial" charset="0"/>
              </a:rPr>
              <a:t>These devices represent the highest accuracy, most reliable, ruggedized geospatial tools in AK</a:t>
            </a:r>
          </a:p>
          <a:p>
            <a:pPr marL="342900" indent="-342900">
              <a:buFont typeface="Arial" panose="020B0604020202020204" pitchFamily="34" charset="0"/>
              <a:buChar char="•"/>
            </a:pPr>
            <a:endParaRPr lang="en-US" sz="3600" b="1" dirty="0">
              <a:solidFill>
                <a:srgbClr val="FFFFFF"/>
              </a:solidFill>
              <a:effectLst>
                <a:outerShdw blurRad="63500" dist="114300" dir="3000000" algn="tl" rotWithShape="0">
                  <a:prstClr val="black">
                    <a:alpha val="50000"/>
                  </a:prstClr>
                </a:outerShdw>
              </a:effectLst>
              <a:latin typeface="Arial" charset="0"/>
            </a:endParaRPr>
          </a:p>
          <a:p>
            <a:pPr marL="342900" indent="-342900">
              <a:buFont typeface="Arial" panose="020B0604020202020204" pitchFamily="34" charset="0"/>
              <a:buChar cha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2" name="Picture 1">
            <a:extLst>
              <a:ext uri="{FF2B5EF4-FFF2-40B4-BE49-F238E27FC236}">
                <a16:creationId xmlns:a16="http://schemas.microsoft.com/office/drawing/2014/main" id="{5061ADB4-2991-46CC-9C32-DA22ED095BE9}"/>
              </a:ext>
            </a:extLst>
          </p:cNvPr>
          <p:cNvPicPr>
            <a:picLocks noChangeAspect="1"/>
          </p:cNvPicPr>
          <p:nvPr/>
        </p:nvPicPr>
        <p:blipFill>
          <a:blip r:embed="rId3"/>
          <a:stretch>
            <a:fillRect/>
          </a:stretch>
        </p:blipFill>
        <p:spPr>
          <a:xfrm>
            <a:off x="6781800" y="95757"/>
            <a:ext cx="5199598" cy="6762244"/>
          </a:xfrm>
          <a:prstGeom prst="rect">
            <a:avLst/>
          </a:prstGeom>
        </p:spPr>
      </p:pic>
    </p:spTree>
    <p:extLst>
      <p:ext uri="{BB962C8B-B14F-4D97-AF65-F5344CB8AC3E}">
        <p14:creationId xmlns:p14="http://schemas.microsoft.com/office/powerpoint/2010/main" val="4331727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2020-04-01_11-33-24">
            <a:hlinkClick r:id="" action="ppaction://media"/>
            <a:extLst>
              <a:ext uri="{FF2B5EF4-FFF2-40B4-BE49-F238E27FC236}">
                <a16:creationId xmlns:a16="http://schemas.microsoft.com/office/drawing/2014/main" id="{A10D0115-CC8D-45A5-B923-D5D034212D3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0629" y="0"/>
            <a:ext cx="12061371" cy="6710838"/>
          </a:xfrm>
          <a:prstGeom prst="rect">
            <a:avLst/>
          </a:prstGeom>
        </p:spPr>
      </p:pic>
      <p:sp>
        <p:nvSpPr>
          <p:cNvPr id="4" name="Slide Number Placeholder 3">
            <a:extLst>
              <a:ext uri="{FF2B5EF4-FFF2-40B4-BE49-F238E27FC236}">
                <a16:creationId xmlns:a16="http://schemas.microsoft.com/office/drawing/2014/main" id="{A14F2199-F0BB-4361-BA70-A36BBB34BF4B}"/>
              </a:ext>
            </a:extLst>
          </p:cNvPr>
          <p:cNvSpPr>
            <a:spLocks noGrp="1"/>
          </p:cNvSpPr>
          <p:nvPr>
            <p:ph type="sldNum" sz="quarter" idx="12"/>
          </p:nvPr>
        </p:nvSpPr>
        <p:spPr/>
        <p:txBody>
          <a:bodyPr/>
          <a:lstStyle/>
          <a:p>
            <a:pPr>
              <a:defRPr/>
            </a:pPr>
            <a:fld id="{992A402A-A75D-4618-A8AB-C7F9BA9BA818}" type="slidenum">
              <a:rPr lang="en-US" smtClean="0"/>
              <a:pPr>
                <a:defRPr/>
              </a:pPr>
              <a:t>7</a:t>
            </a:fld>
            <a:endParaRPr lang="en-US" dirty="0"/>
          </a:p>
        </p:txBody>
      </p:sp>
      <p:pic>
        <p:nvPicPr>
          <p:cNvPr id="5" name="Picture 4">
            <a:extLst>
              <a:ext uri="{FF2B5EF4-FFF2-40B4-BE49-F238E27FC236}">
                <a16:creationId xmlns:a16="http://schemas.microsoft.com/office/drawing/2014/main" id="{C0B7C7AF-F384-4139-A61A-56AFC66AC438}"/>
              </a:ext>
            </a:extLst>
          </p:cNvPr>
          <p:cNvPicPr>
            <a:picLocks noChangeAspect="1"/>
          </p:cNvPicPr>
          <p:nvPr/>
        </p:nvPicPr>
        <p:blipFill>
          <a:blip r:embed="rId5"/>
          <a:stretch>
            <a:fillRect/>
          </a:stretch>
        </p:blipFill>
        <p:spPr>
          <a:xfrm>
            <a:off x="0" y="887278"/>
            <a:ext cx="4433758" cy="2980267"/>
          </a:xfrm>
          <a:prstGeom prst="rect">
            <a:avLst/>
          </a:prstGeom>
        </p:spPr>
      </p:pic>
      <p:sp>
        <p:nvSpPr>
          <p:cNvPr id="2" name="Title 1">
            <a:extLst>
              <a:ext uri="{FF2B5EF4-FFF2-40B4-BE49-F238E27FC236}">
                <a16:creationId xmlns:a16="http://schemas.microsoft.com/office/drawing/2014/main" id="{3459673E-DC21-49BF-AD4B-16BDA162D484}"/>
              </a:ext>
            </a:extLst>
          </p:cNvPr>
          <p:cNvSpPr>
            <a:spLocks noGrp="1"/>
          </p:cNvSpPr>
          <p:nvPr>
            <p:ph type="title"/>
          </p:nvPr>
        </p:nvSpPr>
        <p:spPr>
          <a:xfrm>
            <a:off x="4944533" y="38735"/>
            <a:ext cx="10363200" cy="1362075"/>
          </a:xfrm>
        </p:spPr>
        <p:txBody>
          <a:bodyPr/>
          <a:lstStyle/>
          <a:p>
            <a:r>
              <a:rPr lang="en-US" dirty="0"/>
              <a:t>Old but Good School</a:t>
            </a:r>
          </a:p>
        </p:txBody>
      </p:sp>
    </p:spTree>
    <p:extLst>
      <p:ext uri="{BB962C8B-B14F-4D97-AF65-F5344CB8AC3E}">
        <p14:creationId xmlns:p14="http://schemas.microsoft.com/office/powerpoint/2010/main" val="3728714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12"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1"/>
                </p:tgtEl>
              </p:cMediaNode>
            </p:video>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a:xfrm>
            <a:off x="-1416874" y="60325"/>
            <a:ext cx="9144000" cy="1265238"/>
          </a:xfrm>
          <a:effectLst>
            <a:outerShdw dist="81320" dir="3080412" algn="ctr" rotWithShape="0">
              <a:schemeClr val="bg2"/>
            </a:outerShdw>
          </a:effectLst>
        </p:spPr>
        <p:txBody>
          <a:bodyPr/>
          <a:lstStyle/>
          <a:p>
            <a:pPr eaLnBrk="1" hangingPunct="1">
              <a:defRPr/>
            </a:pPr>
            <a:r>
              <a:rPr lang="en-US" sz="6000" dirty="0"/>
              <a:t>Lets Go!</a:t>
            </a:r>
            <a:endParaRPr sz="6000" u="sng" dirty="0"/>
          </a:p>
        </p:txBody>
      </p:sp>
      <p:sp>
        <p:nvSpPr>
          <p:cNvPr id="931843" name="Rectangle 3"/>
          <p:cNvSpPr>
            <a:spLocks noChangeArrowheads="1"/>
          </p:cNvSpPr>
          <p:nvPr/>
        </p:nvSpPr>
        <p:spPr bwMode="auto">
          <a:xfrm>
            <a:off x="926464" y="1616869"/>
            <a:ext cx="4486275" cy="1520825"/>
          </a:xfrm>
          <a:prstGeom prst="rect">
            <a:avLst/>
          </a:prstGeom>
          <a:noFill/>
          <a:ln w="9525">
            <a:noFill/>
            <a:miter lim="800000"/>
            <a:headEnd/>
            <a:tailEnd/>
          </a:ln>
          <a:effectLst>
            <a:outerShdw dist="81320" dir="3080412" algn="ctr" rotWithShape="0">
              <a:schemeClr val="bg2"/>
            </a:outerShdw>
          </a:effectLst>
        </p:spPr>
        <p:txBody>
          <a:bodyPr lIns="92075" tIns="46038" rIns="92075" bIns="46038" anchor="ctr"/>
          <a:lstStyle/>
          <a:p>
            <a:pPr algn="ctr" eaLnBrk="0" hangingPunct="0">
              <a:defRPr/>
            </a:pPr>
            <a:r>
              <a:rPr lang="en-US" sz="5400" b="1" dirty="0">
                <a:solidFill>
                  <a:srgbClr val="FFFF00"/>
                </a:solidFill>
                <a:latin typeface="Arial" charset="0"/>
              </a:rPr>
              <a:t>Install USB Switcher App</a:t>
            </a:r>
          </a:p>
        </p:txBody>
      </p:sp>
      <p:grpSp>
        <p:nvGrpSpPr>
          <p:cNvPr id="134148" name="Group 8"/>
          <p:cNvGrpSpPr>
            <a:grpSpLocks/>
          </p:cNvGrpSpPr>
          <p:nvPr/>
        </p:nvGrpSpPr>
        <p:grpSpPr bwMode="auto">
          <a:xfrm rot="695270">
            <a:off x="10010133" y="263184"/>
            <a:ext cx="2176073" cy="3613186"/>
            <a:chOff x="5186363" y="1473200"/>
            <a:chExt cx="2828925" cy="5140325"/>
          </a:xfrm>
        </p:grpSpPr>
        <p:pic>
          <p:nvPicPr>
            <p:cNvPr id="12" name="Picture 8"/>
            <p:cNvPicPr>
              <a:picLocks noChangeAspect="1" noChangeArrowheads="1"/>
            </p:cNvPicPr>
            <p:nvPr/>
          </p:nvPicPr>
          <p:blipFill>
            <a:blip r:embed="rId3">
              <a:clrChange>
                <a:clrFrom>
                  <a:srgbClr val="9900FF"/>
                </a:clrFrom>
                <a:clrTo>
                  <a:srgbClr val="9900FF">
                    <a:alpha val="0"/>
                  </a:srgbClr>
                </a:clrTo>
              </a:clrChange>
            </a:blip>
            <a:srcRect/>
            <a:stretch>
              <a:fillRect/>
            </a:stretch>
          </p:blipFill>
          <p:spPr bwMode="auto">
            <a:xfrm>
              <a:off x="5186363" y="1473200"/>
              <a:ext cx="2828925" cy="5140325"/>
            </a:xfrm>
            <a:prstGeom prst="rect">
              <a:avLst/>
            </a:prstGeom>
            <a:noFill/>
            <a:ln w="28575" cap="sq">
              <a:noFill/>
              <a:miter lim="800000"/>
              <a:headEnd type="none" w="sm" len="sm"/>
              <a:tailEnd type="none" w="sm" len="sm"/>
            </a:ln>
            <a:effectLst>
              <a:outerShdw blurRad="63500" dist="76200" dir="3000000" algn="tl" rotWithShape="0">
                <a:prstClr val="black">
                  <a:alpha val="50000"/>
                </a:prstClr>
              </a:outerShdw>
            </a:effectLst>
          </p:spPr>
        </p:pic>
        <p:pic>
          <p:nvPicPr>
            <p:cNvPr id="1341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617" y="3535956"/>
              <a:ext cx="1294700"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3415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7195" y="5004669"/>
              <a:ext cx="1298448" cy="1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grpSp>
      <p:pic>
        <p:nvPicPr>
          <p:cNvPr id="2"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690" y="3470039"/>
            <a:ext cx="4524375" cy="3335430"/>
          </a:xfrm>
          <a:prstGeom prst="rect">
            <a:avLst/>
          </a:prstGeom>
        </p:spPr>
      </p:pic>
      <p:pic>
        <p:nvPicPr>
          <p:cNvPr id="3" name="Picture 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06052" y="3382743"/>
            <a:ext cx="1922841" cy="2936070"/>
          </a:xfrm>
          <a:prstGeom prst="rect">
            <a:avLst/>
          </a:prstGeom>
        </p:spPr>
      </p:pic>
      <p:pic>
        <p:nvPicPr>
          <p:cNvPr id="4" name="Picture 3"/>
          <p:cNvPicPr>
            <a:picLocks noChangeAspect="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8242829" y="518123"/>
            <a:ext cx="1798434" cy="2869842"/>
          </a:xfrm>
          <a:prstGeom prst="rect">
            <a:avLst/>
          </a:prstGeom>
        </p:spPr>
      </p:pic>
      <p:sp>
        <p:nvSpPr>
          <p:cNvPr id="6" name="Slide Number Placeholder 5"/>
          <p:cNvSpPr>
            <a:spLocks noGrp="1"/>
          </p:cNvSpPr>
          <p:nvPr>
            <p:ph type="sldNum" sz="quarter" idx="12"/>
          </p:nvPr>
        </p:nvSpPr>
        <p:spPr/>
        <p:txBody>
          <a:bodyPr/>
          <a:lstStyle/>
          <a:p>
            <a:pPr>
              <a:defRPr/>
            </a:pPr>
            <a:fld id="{334DB223-ABF4-4CFB-9098-9D4E1BF828F4}" type="slidenum">
              <a:rPr lang="en-US" smtClean="0"/>
              <a:pPr>
                <a:defRPr/>
              </a:pPr>
              <a:t>8</a:t>
            </a:fld>
            <a:endParaRPr lang="en-US" dirty="0"/>
          </a:p>
        </p:txBody>
      </p:sp>
      <p:sp>
        <p:nvSpPr>
          <p:cNvPr id="5" name="Arrow: Up 4">
            <a:extLst>
              <a:ext uri="{FF2B5EF4-FFF2-40B4-BE49-F238E27FC236}">
                <a16:creationId xmlns:a16="http://schemas.microsoft.com/office/drawing/2014/main" id="{1C294E7A-5EBB-4885-B661-EA55C8F53C7B}"/>
              </a:ext>
            </a:extLst>
          </p:cNvPr>
          <p:cNvSpPr/>
          <p:nvPr/>
        </p:nvSpPr>
        <p:spPr bwMode="auto">
          <a:xfrm>
            <a:off x="10309566" y="3852175"/>
            <a:ext cx="685063" cy="1735494"/>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ndParaRPr>
          </a:p>
        </p:txBody>
      </p:sp>
      <p:sp>
        <p:nvSpPr>
          <p:cNvPr id="13" name="TextBox 12">
            <a:extLst>
              <a:ext uri="{FF2B5EF4-FFF2-40B4-BE49-F238E27FC236}">
                <a16:creationId xmlns:a16="http://schemas.microsoft.com/office/drawing/2014/main" id="{0C12B214-1AA7-4DBD-84AC-C80F88200D1C}"/>
              </a:ext>
            </a:extLst>
          </p:cNvPr>
          <p:cNvSpPr txBox="1"/>
          <p:nvPr/>
        </p:nvSpPr>
        <p:spPr>
          <a:xfrm>
            <a:off x="7395001" y="5926418"/>
            <a:ext cx="4685654" cy="646331"/>
          </a:xfrm>
          <a:prstGeom prst="rect">
            <a:avLst/>
          </a:prstGeom>
          <a:noFill/>
        </p:spPr>
        <p:txBody>
          <a:bodyPr wrap="square" rtlCol="0">
            <a:spAutoFit/>
          </a:bodyPr>
          <a:lstStyle/>
          <a:p>
            <a:r>
              <a:rPr lang="en-US" sz="1800" dirty="0">
                <a:latin typeface="+mj-lt"/>
              </a:rPr>
              <a:t>*Nomads and 2008/3000 series will not run the App. Manual transfer only. </a:t>
            </a:r>
          </a:p>
        </p:txBody>
      </p:sp>
      <p:sp>
        <p:nvSpPr>
          <p:cNvPr id="14" name="Arrow: Up 13">
            <a:extLst>
              <a:ext uri="{FF2B5EF4-FFF2-40B4-BE49-F238E27FC236}">
                <a16:creationId xmlns:a16="http://schemas.microsoft.com/office/drawing/2014/main" id="{6CB72253-8B99-4AE1-82E2-53EF991A0D51}"/>
              </a:ext>
            </a:extLst>
          </p:cNvPr>
          <p:cNvSpPr/>
          <p:nvPr/>
        </p:nvSpPr>
        <p:spPr bwMode="auto">
          <a:xfrm rot="20760798">
            <a:off x="9341621" y="3642584"/>
            <a:ext cx="685063" cy="1735494"/>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08063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3">
                                            <p:txEl>
                                              <p:pRg st="0" end="0"/>
                                            </p:txEl>
                                          </p:spTgt>
                                        </p:tgtEl>
                                        <p:attrNameLst>
                                          <p:attrName>style.opacity</p:attrName>
                                        </p:attrNameLst>
                                      </p:cBhvr>
                                      <p:to>
                                        <p:strVal val="0.5"/>
                                      </p:to>
                                    </p:set>
                                    <p:animEffect filter="image" prLst="opacity: 0.5">
                                      <p:cBhvr rctx="IE">
                                        <p:cTn id="7" dur="indefinite"/>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Before We Get Started?</a:t>
            </a:r>
          </a:p>
        </p:txBody>
      </p:sp>
      <p:sp>
        <p:nvSpPr>
          <p:cNvPr id="3" name="Slide Number Placeholder 2"/>
          <p:cNvSpPr>
            <a:spLocks noGrp="1"/>
          </p:cNvSpPr>
          <p:nvPr>
            <p:ph type="sldNum" sz="quarter" idx="12"/>
          </p:nvPr>
        </p:nvSpPr>
        <p:spPr/>
        <p:txBody>
          <a:bodyPr/>
          <a:lstStyle/>
          <a:p>
            <a:pPr>
              <a:defRPr/>
            </a:pPr>
            <a:fld id="{5C49BEA6-D7A9-4FF2-A35D-520C377661DF}" type="slidenum">
              <a:rPr lang="en-US" smtClean="0"/>
              <a:pPr>
                <a:defRPr/>
              </a:pPr>
              <a:t>9</a:t>
            </a:fld>
            <a:endParaRPr lang="en-US" dirty="0"/>
          </a:p>
        </p:txBody>
      </p:sp>
      <p:sp>
        <p:nvSpPr>
          <p:cNvPr id="4" name="TextBox 3">
            <a:extLst>
              <a:ext uri="{FF2B5EF4-FFF2-40B4-BE49-F238E27FC236}">
                <a16:creationId xmlns:a16="http://schemas.microsoft.com/office/drawing/2014/main" id="{C1A571ED-7940-4BE9-9565-2311DBDB4D8C}"/>
              </a:ext>
            </a:extLst>
          </p:cNvPr>
          <p:cNvSpPr txBox="1"/>
          <p:nvPr/>
        </p:nvSpPr>
        <p:spPr>
          <a:xfrm>
            <a:off x="596174" y="1090854"/>
            <a:ext cx="11800777" cy="584775"/>
          </a:xfrm>
          <a:prstGeom prst="rect">
            <a:avLst/>
          </a:prstGeom>
          <a:noFill/>
        </p:spPr>
        <p:txBody>
          <a:bodyPr wrap="square" rtlCol="0">
            <a:spAutoFit/>
          </a:bodyPr>
          <a:lstStyle/>
          <a:p>
            <a:pPr marL="342900" indent="-342900">
              <a:buFont typeface="Arial" panose="020B0604020202020204" pitchFamily="34" charset="0"/>
              <a:buChar char="•"/>
            </a:pPr>
            <a:endParaRPr lang="en-US" sz="3200" b="1" dirty="0">
              <a:solidFill>
                <a:srgbClr val="FFFFFF"/>
              </a:solidFill>
              <a:effectLst>
                <a:outerShdw blurRad="63500" dist="114300" dir="3000000" algn="tl" rotWithShape="0">
                  <a:prstClr val="black">
                    <a:alpha val="50000"/>
                  </a:prstClr>
                </a:outerShdw>
              </a:effectLst>
              <a:latin typeface="Arial" charset="0"/>
            </a:endParaRPr>
          </a:p>
        </p:txBody>
      </p:sp>
      <p:pic>
        <p:nvPicPr>
          <p:cNvPr id="5" name="Picture 4">
            <a:extLst>
              <a:ext uri="{FF2B5EF4-FFF2-40B4-BE49-F238E27FC236}">
                <a16:creationId xmlns:a16="http://schemas.microsoft.com/office/drawing/2014/main" id="{D578DD35-AC3A-41A0-A42E-9C734E4AC9E7}"/>
              </a:ext>
            </a:extLst>
          </p:cNvPr>
          <p:cNvPicPr>
            <a:picLocks noChangeAspect="1"/>
          </p:cNvPicPr>
          <p:nvPr/>
        </p:nvPicPr>
        <p:blipFill>
          <a:blip r:embed="rId2"/>
          <a:stretch>
            <a:fillRect/>
          </a:stretch>
        </p:blipFill>
        <p:spPr>
          <a:xfrm>
            <a:off x="263073" y="2843564"/>
            <a:ext cx="11665853" cy="1778516"/>
          </a:xfrm>
          <a:prstGeom prst="rect">
            <a:avLst/>
          </a:prstGeom>
        </p:spPr>
      </p:pic>
    </p:spTree>
    <p:extLst>
      <p:ext uri="{BB962C8B-B14F-4D97-AF65-F5344CB8AC3E}">
        <p14:creationId xmlns:p14="http://schemas.microsoft.com/office/powerpoint/2010/main" val="519682545"/>
      </p:ext>
    </p:extLst>
  </p:cSld>
  <p:clrMapOvr>
    <a:masterClrMapping/>
  </p:clrMapOvr>
  <p:transition/>
</p:sld>
</file>

<file path=ppt/theme/theme1.xml><?xml version="1.0" encoding="utf-8"?>
<a:theme xmlns:a="http://schemas.openxmlformats.org/drawingml/2006/main" name="Theme1">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0CCB48FE-FB07-4FD5-A41E-10E38068F246}" vid="{E8452243-05D6-421B-9981-66A8BA65F1D5}"/>
    </a:ext>
  </a:extLst>
</a:theme>
</file>

<file path=ppt/theme/theme10.xml><?xml version="1.0" encoding="utf-8"?>
<a:theme xmlns:a="http://schemas.openxmlformats.org/drawingml/2006/main" name="11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Theme1">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0CCB48FE-FB07-4FD5-A41E-10E38068F246}" vid="{E8452243-05D6-421B-9981-66A8BA65F1D5}"/>
    </a:ext>
  </a:extLst>
</a:theme>
</file>

<file path=ppt/theme/theme13.xml><?xml version="1.0" encoding="utf-8"?>
<a:theme xmlns:a="http://schemas.openxmlformats.org/drawingml/2006/main" name="9_Default Design">
  <a:themeElements>
    <a:clrScheme name="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4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4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4930</TotalTime>
  <Words>2159</Words>
  <Application>Microsoft Office PowerPoint</Application>
  <PresentationFormat>Widescreen</PresentationFormat>
  <Paragraphs>314</Paragraphs>
  <Slides>45</Slides>
  <Notes>22</Notes>
  <HiddenSlides>0</HiddenSlides>
  <MMClips>1</MMClips>
  <ScaleCrop>false</ScaleCrop>
  <HeadingPairs>
    <vt:vector size="6" baseType="variant">
      <vt:variant>
        <vt:lpstr>Fonts Used</vt:lpstr>
      </vt:variant>
      <vt:variant>
        <vt:i4>4</vt:i4>
      </vt:variant>
      <vt:variant>
        <vt:lpstr>Theme</vt:lpstr>
      </vt:variant>
      <vt:variant>
        <vt:i4>22</vt:i4>
      </vt:variant>
      <vt:variant>
        <vt:lpstr>Slide Titles</vt:lpstr>
      </vt:variant>
      <vt:variant>
        <vt:i4>45</vt:i4>
      </vt:variant>
    </vt:vector>
  </HeadingPairs>
  <TitlesOfParts>
    <vt:vector size="71" baseType="lpstr">
      <vt:lpstr>Arial</vt:lpstr>
      <vt:lpstr>Calibri</vt:lpstr>
      <vt:lpstr>Times New Roman</vt:lpstr>
      <vt:lpstr>Wingdings</vt:lpstr>
      <vt:lpstr>Theme1</vt:lpstr>
      <vt:lpstr>4_Default Design</vt:lpstr>
      <vt:lpstr>2_Default Design</vt:lpstr>
      <vt:lpstr>3_Default Design</vt:lpstr>
      <vt:lpstr>5_Default Design</vt:lpstr>
      <vt:lpstr>6_Default Design</vt:lpstr>
      <vt:lpstr>7_Default Design</vt:lpstr>
      <vt:lpstr>8_Default Design</vt:lpstr>
      <vt:lpstr>10_Default Design</vt:lpstr>
      <vt:lpstr>11_Default Design</vt:lpstr>
      <vt:lpstr>12_Default Design</vt:lpstr>
      <vt:lpstr>1_Theme1</vt:lpstr>
      <vt:lpstr>9_Default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Installing the USB Switcher App</vt:lpstr>
      <vt:lpstr>Teams Video and Audio – Mute or Unmute!</vt:lpstr>
      <vt:lpstr>Course  Outline - April 2020</vt:lpstr>
      <vt:lpstr>Session 1 – Enabling the USB Switcher app</vt:lpstr>
      <vt:lpstr>Why Bother?</vt:lpstr>
      <vt:lpstr>PowerPoint Presentation</vt:lpstr>
      <vt:lpstr>Old but Good School</vt:lpstr>
      <vt:lpstr>Lets Go!</vt:lpstr>
      <vt:lpstr>Questions Before We Get Started?</vt:lpstr>
      <vt:lpstr>How to Install the USB Switcher App to Bypass WMDC</vt:lpstr>
      <vt:lpstr>PowerPoint Presentation</vt:lpstr>
      <vt:lpstr>Allows Data Transfer to a WM Device using Trimble Positions Desktop</vt:lpstr>
      <vt:lpstr>PowerPoint Presentation</vt:lpstr>
      <vt:lpstr>Demos Today</vt:lpstr>
      <vt:lpstr>Follow Along</vt:lpstr>
      <vt:lpstr>Applies to Following Devices</vt:lpstr>
      <vt:lpstr>Download Software and Copy Files to a SD Card</vt:lpstr>
      <vt:lpstr>Insert micro SD Card into Trimble</vt:lpstr>
      <vt:lpstr>Set File Explorer on Trimble to Show All Files</vt:lpstr>
      <vt:lpstr>Copy Files onto Trimble’s My Device</vt:lpstr>
      <vt:lpstr>Check Settings</vt:lpstr>
      <vt:lpstr>Run USBSwitcher</vt:lpstr>
      <vt:lpstr>Check USBSwitcher - Mass Storage</vt:lpstr>
      <vt:lpstr>Mass Storage Means USB!</vt:lpstr>
      <vt:lpstr>Applies to Following Devices</vt:lpstr>
      <vt:lpstr>Download Software and Copy Files to a SD Card</vt:lpstr>
      <vt:lpstr>Download Software and Copy Files to a SD Card</vt:lpstr>
      <vt:lpstr>Insert SD Card into Geo6000</vt:lpstr>
      <vt:lpstr>Set File Explorer on Trimble to Show All Files</vt:lpstr>
      <vt:lpstr>Copy Files onto Trimble’s My Device</vt:lpstr>
      <vt:lpstr>Copy Files onto Trimble’s My Device cont.</vt:lpstr>
      <vt:lpstr>Check Settings</vt:lpstr>
      <vt:lpstr>1. Run USB_MS.cab</vt:lpstr>
      <vt:lpstr>2. Run USBSwitcher</vt:lpstr>
      <vt:lpstr>3. Check USBSwitcher - Mass Storage</vt:lpstr>
      <vt:lpstr>Mass Storage Means USB!</vt:lpstr>
      <vt:lpstr>Applies to Following Devices</vt:lpstr>
      <vt:lpstr>Geo2008/3000</vt:lpstr>
      <vt:lpstr>Geo2008/3000</vt:lpstr>
      <vt:lpstr>Geo2008/3000</vt:lpstr>
      <vt:lpstr>Geo2008/3000</vt:lpstr>
      <vt:lpstr>Tips – Failing to Connect</vt:lpstr>
      <vt:lpstr>Summary</vt:lpstr>
      <vt:lpstr>Course  Outline - April 2020</vt:lpstr>
      <vt:lpstr>Installing the USB Switcher App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Receiver Configuration</dc:title>
  <dc:creator>Cusick, Joel J</dc:creator>
  <cp:lastModifiedBy>Cusick, Joel J</cp:lastModifiedBy>
  <cp:revision>62</cp:revision>
  <cp:lastPrinted>2019-12-16T17:16:07Z</cp:lastPrinted>
  <dcterms:created xsi:type="dcterms:W3CDTF">2019-11-29T23:32:14Z</dcterms:created>
  <dcterms:modified xsi:type="dcterms:W3CDTF">2020-04-10T20:33:44Z</dcterms:modified>
</cp:coreProperties>
</file>