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64" r:id="rId2"/>
    <p:sldMasterId id="2147483711" r:id="rId3"/>
  </p:sldMasterIdLst>
  <p:notesMasterIdLst>
    <p:notesMasterId r:id="rId34"/>
  </p:notesMasterIdLst>
  <p:handoutMasterIdLst>
    <p:handoutMasterId r:id="rId35"/>
  </p:handoutMasterIdLst>
  <p:sldIdLst>
    <p:sldId id="301" r:id="rId4"/>
    <p:sldId id="302" r:id="rId5"/>
    <p:sldId id="305" r:id="rId6"/>
    <p:sldId id="331" r:id="rId7"/>
    <p:sldId id="332" r:id="rId8"/>
    <p:sldId id="333" r:id="rId9"/>
    <p:sldId id="334" r:id="rId10"/>
    <p:sldId id="335" r:id="rId11"/>
    <p:sldId id="355" r:id="rId12"/>
    <p:sldId id="356" r:id="rId13"/>
    <p:sldId id="336" r:id="rId14"/>
    <p:sldId id="367" r:id="rId15"/>
    <p:sldId id="374" r:id="rId16"/>
    <p:sldId id="337" r:id="rId17"/>
    <p:sldId id="351" r:id="rId18"/>
    <p:sldId id="352" r:id="rId19"/>
    <p:sldId id="353" r:id="rId20"/>
    <p:sldId id="339" r:id="rId21"/>
    <p:sldId id="368" r:id="rId22"/>
    <p:sldId id="369" r:id="rId23"/>
    <p:sldId id="370" r:id="rId24"/>
    <p:sldId id="371" r:id="rId25"/>
    <p:sldId id="372" r:id="rId26"/>
    <p:sldId id="373" r:id="rId27"/>
    <p:sldId id="354" r:id="rId28"/>
    <p:sldId id="340" r:id="rId29"/>
    <p:sldId id="360" r:id="rId30"/>
    <p:sldId id="338" r:id="rId31"/>
    <p:sldId id="362" r:id="rId32"/>
    <p:sldId id="330" r:id="rId33"/>
  </p:sldIdLst>
  <p:sldSz cx="9144000" cy="5143500" type="screen16x9"/>
  <p:notesSz cx="9312275" cy="70262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72525"/>
    <a:srgbClr val="45454C"/>
    <a:srgbClr val="363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2308" autoAdjust="0"/>
  </p:normalViewPr>
  <p:slideViewPr>
    <p:cSldViewPr snapToGrid="0" snapToObjects="1">
      <p:cViewPr varScale="1">
        <p:scale>
          <a:sx n="144" d="100"/>
          <a:sy n="144" d="100"/>
        </p:scale>
        <p:origin x="63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20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3360" tIns="46680" rIns="93360" bIns="46680" rtlCol="0"/>
          <a:lstStyle>
            <a:lvl1pPr algn="l">
              <a:defRPr sz="1200"/>
            </a:lvl1pPr>
          </a:lstStyle>
          <a:p>
            <a:endParaRPr lang="en-US" dirty="0"/>
          </a:p>
        </p:txBody>
      </p:sp>
      <p:sp>
        <p:nvSpPr>
          <p:cNvPr id="4" name="Footer Placeholder 3"/>
          <p:cNvSpPr>
            <a:spLocks noGrp="1"/>
          </p:cNvSpPr>
          <p:nvPr>
            <p:ph type="ftr" sz="quarter" idx="2"/>
          </p:nvPr>
        </p:nvSpPr>
        <p:spPr>
          <a:xfrm>
            <a:off x="1" y="6673743"/>
            <a:ext cx="4035319" cy="352533"/>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4802" y="6673743"/>
            <a:ext cx="4035319" cy="352533"/>
          </a:xfrm>
          <a:prstGeom prst="rect">
            <a:avLst/>
          </a:prstGeom>
        </p:spPr>
        <p:txBody>
          <a:bodyPr vert="horz" lIns="93360" tIns="46680" rIns="93360" bIns="46680" rtlCol="0" anchor="b"/>
          <a:lstStyle>
            <a:lvl1pPr algn="r">
              <a:defRPr sz="1200"/>
            </a:lvl1pPr>
          </a:lstStyle>
          <a:p>
            <a:fld id="{6D8FD0F4-A3E6-E94B-9EDC-EE047012DF0E}" type="slidenum">
              <a:t>‹#›</a:t>
            </a:fld>
            <a:endParaRPr lang="en-US" dirty="0"/>
          </a:p>
        </p:txBody>
      </p:sp>
    </p:spTree>
    <p:extLst>
      <p:ext uri="{BB962C8B-B14F-4D97-AF65-F5344CB8AC3E}">
        <p14:creationId xmlns:p14="http://schemas.microsoft.com/office/powerpoint/2010/main" val="84096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5274802" y="0"/>
            <a:ext cx="4035319" cy="352534"/>
          </a:xfrm>
          <a:prstGeom prst="rect">
            <a:avLst/>
          </a:prstGeom>
        </p:spPr>
        <p:txBody>
          <a:bodyPr vert="horz" lIns="93360" tIns="46680" rIns="93360" bIns="46680" rtlCol="0"/>
          <a:lstStyle>
            <a:lvl1pPr algn="r">
              <a:defRPr sz="1200"/>
            </a:lvl1pPr>
          </a:lstStyle>
          <a:p>
            <a:fld id="{170625FB-47E3-433C-8BFE-DE340972DEBF}" type="datetimeFigureOut">
              <a:rPr lang="en-US" smtClean="0"/>
              <a:t>10/10/2018</a:t>
            </a:fld>
            <a:endParaRPr lang="en-US" dirty="0"/>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931228" y="3381394"/>
            <a:ext cx="7449820" cy="2766596"/>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3360" tIns="46680" rIns="93360" bIns="46680" rtlCol="0" anchor="b"/>
          <a:lstStyle>
            <a:lvl1pPr algn="r">
              <a:defRPr sz="1200"/>
            </a:lvl1pPr>
          </a:lstStyle>
          <a:p>
            <a:fld id="{B6F5FEC7-D0FA-4E84-8A23-84E8D0867848}" type="slidenum">
              <a:rPr lang="en-US" smtClean="0"/>
              <a:t>‹#›</a:t>
            </a:fld>
            <a:endParaRPr lang="en-US" dirty="0"/>
          </a:p>
        </p:txBody>
      </p:sp>
    </p:spTree>
    <p:extLst>
      <p:ext uri="{BB962C8B-B14F-4D97-AF65-F5344CB8AC3E}">
        <p14:creationId xmlns:p14="http://schemas.microsoft.com/office/powerpoint/2010/main" val="3212807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31227" y="3337481"/>
            <a:ext cx="7449817" cy="3161824"/>
          </a:xfrm>
          <a:prstGeom prst="rect">
            <a:avLst/>
          </a:prstGeom>
          <a:noFill/>
          <a:ln>
            <a:noFill/>
          </a:ln>
        </p:spPr>
        <p:txBody>
          <a:bodyPr spcFirstLastPara="1" wrap="square" lIns="93345" tIns="93345" rIns="93345" bIns="93345" anchor="ctr" anchorCtr="0">
            <a:noAutofit/>
          </a:bodyPr>
          <a:lstStyle/>
          <a:p>
            <a:pPr>
              <a:buClr>
                <a:schemeClr val="dk1"/>
              </a:buClr>
            </a:pPr>
            <a:endParaRPr sz="1100" dirty="0">
              <a:solidFill>
                <a:schemeClr val="dk1"/>
              </a:solidFill>
              <a:latin typeface="Arial"/>
              <a:ea typeface="Arial"/>
              <a:cs typeface="Arial"/>
              <a:sym typeface="Arial"/>
            </a:endParaRPr>
          </a:p>
        </p:txBody>
      </p:sp>
      <p:sp>
        <p:nvSpPr>
          <p:cNvPr id="191" name="Shape 191"/>
          <p:cNvSpPr>
            <a:spLocks noGrp="1" noRot="1" noChangeAspect="1"/>
          </p:cNvSpPr>
          <p:nvPr>
            <p:ph type="sldImg" idx="2"/>
          </p:nvPr>
        </p:nvSpPr>
        <p:spPr>
          <a:xfrm>
            <a:off x="2312988" y="527050"/>
            <a:ext cx="4686300" cy="26352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ven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882664" y="3840480"/>
            <a:ext cx="3647421" cy="816278"/>
          </a:xfrm>
          <a:prstGeom prst="rect">
            <a:avLst/>
          </a:prstGeom>
        </p:spPr>
      </p:pic>
      <p:sp>
        <p:nvSpPr>
          <p:cNvPr id="4" name="Text Placeholder 242"/>
          <p:cNvSpPr>
            <a:spLocks noGrp="1"/>
          </p:cNvSpPr>
          <p:nvPr>
            <p:ph type="body" sz="quarter" idx="10" hasCustomPrompt="1"/>
          </p:nvPr>
        </p:nvSpPr>
        <p:spPr>
          <a:xfrm>
            <a:off x="914400" y="548640"/>
            <a:ext cx="7339584" cy="1692771"/>
          </a:xfrm>
          <a:prstGeom prst="rect">
            <a:avLst/>
          </a:prstGeom>
        </p:spPr>
        <p:txBody>
          <a:bodyPr wrap="square" lIns="0" tIns="0" rIns="0" bIns="0">
            <a:spAutoFit/>
          </a:bodyPr>
          <a:lstStyle>
            <a:lvl1pPr marL="0" indent="0">
              <a:lnSpc>
                <a:spcPts val="4400"/>
              </a:lnSpc>
              <a:spcBef>
                <a:spcPts val="0"/>
              </a:spcBef>
              <a:buNone/>
              <a:defRPr sz="4000" b="0" i="0" cap="none" baseline="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2018</a:t>
            </a:r>
          </a:p>
          <a:p>
            <a:pPr lvl="0"/>
            <a:r>
              <a:rPr lang="en-NZ" dirty="0" smtClean="0"/>
              <a:t>Trimble Dimensions</a:t>
            </a:r>
          </a:p>
          <a:p>
            <a:pPr lvl="0"/>
            <a:r>
              <a:rPr lang="en-NZ" dirty="0" smtClean="0"/>
              <a:t>User Conference</a:t>
            </a:r>
            <a:endParaRPr lang="en-US" dirty="0"/>
          </a:p>
        </p:txBody>
      </p:sp>
      <p:sp>
        <p:nvSpPr>
          <p:cNvPr id="5" name="Text Placeholder 244"/>
          <p:cNvSpPr>
            <a:spLocks noGrp="1"/>
          </p:cNvSpPr>
          <p:nvPr>
            <p:ph type="body" sz="quarter" idx="11" hasCustomPrompt="1"/>
          </p:nvPr>
        </p:nvSpPr>
        <p:spPr>
          <a:xfrm>
            <a:off x="914400" y="2468880"/>
            <a:ext cx="5943600" cy="666849"/>
          </a:xfrm>
          <a:prstGeom prst="rect">
            <a:avLst/>
          </a:prstGeom>
        </p:spPr>
        <p:txBody>
          <a:bodyPr wrap="square" lIns="0" tIns="0" rIns="0" bIns="0">
            <a:spAutoFit/>
          </a:bodyPr>
          <a:lstStyle>
            <a:lvl1pPr marL="0" indent="0">
              <a:lnSpc>
                <a:spcPts val="2600"/>
              </a:lnSpc>
              <a:spcBef>
                <a:spcPts val="0"/>
              </a:spcBef>
              <a:buNone/>
              <a:defRPr sz="2000" b="0" i="0" baseline="0">
                <a:solidFill>
                  <a:schemeClr val="accent2"/>
                </a:solidFill>
                <a:latin typeface="Calibri" charset="0"/>
                <a:ea typeface="Calibri" charset="0"/>
                <a:cs typeface="Calibri" charset="0"/>
              </a:defRPr>
            </a:lvl1pPr>
          </a:lstStyle>
          <a:p>
            <a:pPr lvl="0"/>
            <a:r>
              <a:rPr lang="en-US" dirty="0" smtClean="0"/>
              <a:t>November 5–7</a:t>
            </a:r>
            <a:br>
              <a:rPr lang="en-US" dirty="0" smtClean="0"/>
            </a:br>
            <a:r>
              <a:rPr lang="en-US" dirty="0" smtClean="0"/>
              <a:t>The Venetian / Sands Expo Center – Las Vegas</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Slide (Subhead)">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6096000" y="0"/>
            <a:ext cx="3048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12" name="Text Placeholder 32"/>
          <p:cNvSpPr>
            <a:spLocks noGrp="1"/>
          </p:cNvSpPr>
          <p:nvPr>
            <p:ph type="body" sz="quarter" idx="13" hasCustomPrompt="1"/>
          </p:nvPr>
        </p:nvSpPr>
        <p:spPr>
          <a:xfrm>
            <a:off x="457200" y="1426465"/>
            <a:ext cx="5273040" cy="573024"/>
          </a:xfrm>
          <a:prstGeom prst="rect">
            <a:avLst/>
          </a:prstGeom>
        </p:spPr>
        <p:txBody>
          <a:bodyPr lIns="0" tIns="0" rIns="0" bIns="0">
            <a:noAutofit/>
          </a:bodyPr>
          <a:lstStyle>
            <a:lvl1pPr>
              <a:lnSpc>
                <a:spcPct val="100000"/>
              </a:lnSpc>
              <a:defRPr sz="2800" b="0" i="0">
                <a:solidFill>
                  <a:schemeClr val="bg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13" name="Text Placeholder 2"/>
          <p:cNvSpPr>
            <a:spLocks noGrp="1"/>
          </p:cNvSpPr>
          <p:nvPr>
            <p:ph type="body" sz="quarter" idx="31" hasCustomPrompt="1"/>
          </p:nvPr>
        </p:nvSpPr>
        <p:spPr>
          <a:xfrm>
            <a:off x="457200" y="2121411"/>
            <a:ext cx="5273040" cy="2279140"/>
          </a:xfrm>
          <a:prstGeom prst="rect">
            <a:avLst/>
          </a:prstGeom>
        </p:spPr>
        <p:txBody>
          <a:bodyPr>
            <a:noAutofit/>
          </a:bodyPr>
          <a:lstStyle>
            <a:lvl1pPr marL="342900" indent="-342900">
              <a:buClr>
                <a:schemeClr val="tx2"/>
              </a:buClr>
              <a:buSzPct val="80000"/>
              <a:buFont typeface="+mj-lt"/>
              <a:buAutoNum type="arabicPeriod"/>
              <a:defRPr sz="2400" b="0" i="0" baseline="0">
                <a:solidFill>
                  <a:schemeClr val="bg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8" name="Title 5"/>
          <p:cNvSpPr>
            <a:spLocks noGrp="1"/>
          </p:cNvSpPr>
          <p:nvPr>
            <p:ph type="title" hasCustomPrompt="1"/>
          </p:nvPr>
        </p:nvSpPr>
        <p:spPr>
          <a:xfrm>
            <a:off x="457201" y="268223"/>
            <a:ext cx="5273040" cy="1103377"/>
          </a:xfrm>
        </p:spPr>
        <p:txBody>
          <a:bodyPr/>
          <a:lstStyle>
            <a:lvl1pPr>
              <a:defRPr baseline="0"/>
            </a:lvl1pPr>
          </a:lstStyle>
          <a:p>
            <a:r>
              <a:rPr lang="en-US" dirty="0" smtClean="0"/>
              <a:t>Title = 32 </a:t>
            </a:r>
            <a:r>
              <a:rPr lang="en-US" dirty="0" err="1" smtClean="0"/>
              <a:t>pt</a:t>
            </a:r>
            <a:r>
              <a:rPr lang="en-US" dirty="0" smtClean="0"/>
              <a:t> </a:t>
            </a:r>
            <a:br>
              <a:rPr lang="en-US" dirty="0" smtClean="0"/>
            </a:br>
            <a:r>
              <a:rPr lang="en-US" dirty="0" smtClean="0"/>
              <a:t>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200150"/>
            <a:ext cx="8229600" cy="32004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4"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Subhead)">
    <p:spTree>
      <p:nvGrpSpPr>
        <p:cNvPr id="1" name=""/>
        <p:cNvGrpSpPr/>
        <p:nvPr/>
      </p:nvGrpSpPr>
      <p:grpSpPr>
        <a:xfrm>
          <a:off x="0" y="0"/>
          <a:ext cx="0" cy="0"/>
          <a:chOff x="0" y="0"/>
          <a:chExt cx="0" cy="0"/>
        </a:xfrm>
      </p:grpSpPr>
      <p:sp>
        <p:nvSpPr>
          <p:cNvPr id="7" name="Text Placeholder 15"/>
          <p:cNvSpPr>
            <a:spLocks noGrp="1"/>
          </p:cNvSpPr>
          <p:nvPr>
            <p:ph type="body" sz="quarter" idx="30" hasCustomPrompt="1"/>
          </p:nvPr>
        </p:nvSpPr>
        <p:spPr>
          <a:xfrm>
            <a:off x="446732" y="1782368"/>
            <a:ext cx="8204544" cy="2618182"/>
          </a:xfrm>
          <a:prstGeom prst="rect">
            <a:avLst/>
          </a:prstGeom>
        </p:spPr>
        <p:txBody>
          <a:bodyPr numCol="1" spcCol="180000">
            <a:normAutofit/>
          </a:bodyPr>
          <a:lstStyle>
            <a:lvl1pPr marL="342900" indent="-342900">
              <a:buClr>
                <a:schemeClr val="accent2"/>
              </a:buClr>
              <a:buFont typeface="Arial" charset="0"/>
              <a:buChar char="•"/>
              <a:defRPr sz="24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24 </a:t>
            </a:r>
            <a:r>
              <a:rPr lang="en-US" dirty="0" err="1" smtClean="0"/>
              <a:t>pt</a:t>
            </a:r>
            <a:r>
              <a:rPr lang="en-US" dirty="0" smtClean="0"/>
              <a:t> Calibri</a:t>
            </a:r>
          </a:p>
        </p:txBody>
      </p:sp>
      <p:sp>
        <p:nvSpPr>
          <p:cNvPr id="8" name="Text Placeholder 32"/>
          <p:cNvSpPr>
            <a:spLocks noGrp="1"/>
          </p:cNvSpPr>
          <p:nvPr>
            <p:ph type="body" sz="quarter" idx="13" hasCustomPrompt="1"/>
          </p:nvPr>
        </p:nvSpPr>
        <p:spPr>
          <a:xfrm>
            <a:off x="446731" y="1200150"/>
            <a:ext cx="8204545" cy="489628"/>
          </a:xfrm>
          <a:prstGeom prst="rect">
            <a:avLst/>
          </a:prstGeom>
        </p:spPr>
        <p:txBody>
          <a:bodyPr lIns="0" tIns="0" rIns="0" bIns="0">
            <a:noAutofit/>
          </a:bodyPr>
          <a:lstStyle>
            <a:lvl1pPr>
              <a:lnSpc>
                <a:spcPct val="100000"/>
              </a:lnSpc>
              <a:defRPr sz="2800" b="0" i="0">
                <a:solidFill>
                  <a:schemeClr val="bg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5"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71116" y="1200150"/>
            <a:ext cx="3893620" cy="32004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5" name="Text Placeholder 15"/>
          <p:cNvSpPr>
            <a:spLocks noGrp="1"/>
          </p:cNvSpPr>
          <p:nvPr>
            <p:ph type="body" sz="quarter" idx="38" hasCustomPrompt="1"/>
          </p:nvPr>
        </p:nvSpPr>
        <p:spPr>
          <a:xfrm>
            <a:off x="4794232" y="1200150"/>
            <a:ext cx="3893620" cy="32004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6"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Slide (Subhead)">
    <p:spTree>
      <p:nvGrpSpPr>
        <p:cNvPr id="1" name=""/>
        <p:cNvGrpSpPr/>
        <p:nvPr/>
      </p:nvGrpSpPr>
      <p:grpSpPr>
        <a:xfrm>
          <a:off x="0" y="0"/>
          <a:ext cx="0" cy="0"/>
          <a:chOff x="0" y="0"/>
          <a:chExt cx="0" cy="0"/>
        </a:xfrm>
      </p:grpSpPr>
      <p:sp>
        <p:nvSpPr>
          <p:cNvPr id="8" name="Text Placeholder 32"/>
          <p:cNvSpPr>
            <a:spLocks noGrp="1"/>
          </p:cNvSpPr>
          <p:nvPr>
            <p:ph type="body" sz="quarter" idx="13" hasCustomPrompt="1"/>
          </p:nvPr>
        </p:nvSpPr>
        <p:spPr>
          <a:xfrm>
            <a:off x="446731" y="1209908"/>
            <a:ext cx="8204545" cy="489628"/>
          </a:xfrm>
          <a:prstGeom prst="rect">
            <a:avLst/>
          </a:prstGeom>
        </p:spPr>
        <p:txBody>
          <a:bodyPr lIns="0" tIns="0" rIns="0" bIns="0">
            <a:noAutofit/>
          </a:bodyPr>
          <a:lstStyle>
            <a:lvl1pPr>
              <a:lnSpc>
                <a:spcPct val="100000"/>
              </a:lnSpc>
              <a:defRPr sz="2800" b="0" i="0">
                <a:solidFill>
                  <a:schemeClr val="bg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11" name="Text Placeholder 15"/>
          <p:cNvSpPr>
            <a:spLocks noGrp="1"/>
          </p:cNvSpPr>
          <p:nvPr>
            <p:ph type="body" sz="quarter" idx="30" hasCustomPrompt="1"/>
          </p:nvPr>
        </p:nvSpPr>
        <p:spPr>
          <a:xfrm>
            <a:off x="471117" y="1792126"/>
            <a:ext cx="3893620" cy="2608424"/>
          </a:xfrm>
          <a:prstGeom prst="rect">
            <a:avLst/>
          </a:prstGeom>
        </p:spPr>
        <p:txBody>
          <a:bodyPr numCol="1" spcCol="180000">
            <a:normAutofit/>
          </a:bodyPr>
          <a:lstStyle>
            <a:lvl1pPr marL="342900" indent="-342900">
              <a:buClr>
                <a:schemeClr val="accent2"/>
              </a:buClr>
              <a:buFont typeface="Arial" charset="0"/>
              <a:buChar char="•"/>
              <a:defRPr sz="24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24 </a:t>
            </a:r>
            <a:r>
              <a:rPr lang="en-US" dirty="0" err="1" smtClean="0"/>
              <a:t>pt</a:t>
            </a:r>
            <a:r>
              <a:rPr lang="en-US" dirty="0" smtClean="0"/>
              <a:t> Calibri</a:t>
            </a:r>
          </a:p>
        </p:txBody>
      </p:sp>
      <p:sp>
        <p:nvSpPr>
          <p:cNvPr id="12" name="Text Placeholder 15"/>
          <p:cNvSpPr>
            <a:spLocks noGrp="1"/>
          </p:cNvSpPr>
          <p:nvPr>
            <p:ph type="body" sz="quarter" idx="38" hasCustomPrompt="1"/>
          </p:nvPr>
        </p:nvSpPr>
        <p:spPr>
          <a:xfrm>
            <a:off x="4794232" y="1792126"/>
            <a:ext cx="3893620" cy="2608424"/>
          </a:xfrm>
          <a:prstGeom prst="rect">
            <a:avLst/>
          </a:prstGeom>
        </p:spPr>
        <p:txBody>
          <a:bodyPr numCol="1" spcCol="180000">
            <a:normAutofit/>
          </a:bodyPr>
          <a:lstStyle>
            <a:lvl1pPr marL="342900" indent="-342900">
              <a:buClr>
                <a:schemeClr val="accent2"/>
              </a:buClr>
              <a:buFont typeface="Arial" charset="0"/>
              <a:buChar char="•"/>
              <a:defRPr sz="24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24 </a:t>
            </a:r>
            <a:r>
              <a:rPr lang="en-US" dirty="0" err="1" smtClean="0"/>
              <a:t>pt</a:t>
            </a:r>
            <a:r>
              <a:rPr lang="en-US" dirty="0" smtClean="0"/>
              <a:t> Calibri</a:t>
            </a:r>
          </a:p>
        </p:txBody>
      </p:sp>
      <p:sp>
        <p:nvSpPr>
          <p:cNvPr id="6"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0" y="1200150"/>
            <a:ext cx="8194076" cy="32004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Slide">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0" y="1733796"/>
            <a:ext cx="9144000" cy="3409703"/>
          </a:xfrm>
          <a:prstGeom prst="rect">
            <a:avLst/>
          </a:prstGeom>
        </p:spPr>
        <p:txBody>
          <a:bodyPr anchor="ctr">
            <a:normAutofit/>
          </a:bodyPr>
          <a:lstStyle>
            <a:lvl1pPr algn="ctr">
              <a:defRPr sz="1200">
                <a:solidFill>
                  <a:schemeClr val="tx2"/>
                </a:solidFill>
              </a:defRPr>
            </a:lvl1pPr>
          </a:lstStyle>
          <a:p>
            <a:endParaRPr lang="en-US" dirty="0"/>
          </a:p>
        </p:txBody>
      </p:sp>
      <p:sp>
        <p:nvSpPr>
          <p:cNvPr id="13" name="Text Placeholder 6"/>
          <p:cNvSpPr>
            <a:spLocks noGrp="1"/>
          </p:cNvSpPr>
          <p:nvPr>
            <p:ph type="body" sz="quarter" idx="33" hasCustomPrompt="1"/>
          </p:nvPr>
        </p:nvSpPr>
        <p:spPr>
          <a:xfrm>
            <a:off x="457200" y="269029"/>
            <a:ext cx="8229600" cy="917575"/>
          </a:xfrm>
        </p:spPr>
        <p:txBody>
          <a:bodyPr>
            <a:normAutofit/>
          </a:bodyPr>
          <a:lstStyle>
            <a:lvl1pPr>
              <a:defRPr sz="3200"/>
            </a:lvl1pPr>
          </a:lstStyle>
          <a:p>
            <a:pPr lvl="0"/>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3" name="Text Placeholder 2"/>
          <p:cNvSpPr>
            <a:spLocks noGrp="1"/>
          </p:cNvSpPr>
          <p:nvPr>
            <p:ph type="body" sz="quarter" idx="31" hasCustomPrompt="1"/>
          </p:nvPr>
        </p:nvSpPr>
        <p:spPr>
          <a:xfrm>
            <a:off x="3104908" y="1877568"/>
            <a:ext cx="5581892" cy="2522982"/>
          </a:xfrm>
          <a:prstGeom prst="rect">
            <a:avLst/>
          </a:prstGeom>
        </p:spPr>
        <p:txBody>
          <a:bodyPr numCol="1" spcCol="180000">
            <a:normAutofit/>
          </a:bodyPr>
          <a:lstStyle>
            <a:lvl1pPr>
              <a:defRPr sz="2400">
                <a:solidFill>
                  <a:schemeClr val="tx1"/>
                </a:solidFill>
              </a:defRPr>
            </a:lvl1pPr>
          </a:lstStyle>
          <a:p>
            <a:pPr lvl="0"/>
            <a:r>
              <a:rPr lang="en-US" dirty="0" smtClean="0"/>
              <a:t>Text = 24 </a:t>
            </a:r>
            <a:r>
              <a:rPr lang="en-US" dirty="0" err="1" smtClean="0"/>
              <a:t>pt</a:t>
            </a:r>
            <a:r>
              <a:rPr lang="en-US" dirty="0" smtClean="0"/>
              <a:t> Calibri</a:t>
            </a:r>
            <a:endParaRPr lang="en-US" dirty="0"/>
          </a:p>
        </p:txBody>
      </p:sp>
      <p:sp>
        <p:nvSpPr>
          <p:cNvPr id="9" name="Picture Placeholder 8"/>
          <p:cNvSpPr>
            <a:spLocks noGrp="1"/>
          </p:cNvSpPr>
          <p:nvPr>
            <p:ph type="pic" sz="quarter" idx="32"/>
          </p:nvPr>
        </p:nvSpPr>
        <p:spPr>
          <a:xfrm>
            <a:off x="457200" y="1200150"/>
            <a:ext cx="2369396" cy="3200400"/>
          </a:xfrm>
          <a:prstGeom prst="rect">
            <a:avLst/>
          </a:prstGeom>
        </p:spPr>
        <p:txBody>
          <a:bodyPr anchor="ctr">
            <a:normAutofit/>
          </a:bodyPr>
          <a:lstStyle>
            <a:lvl1pPr algn="ctr">
              <a:defRPr sz="1200">
                <a:solidFill>
                  <a:schemeClr val="tx2"/>
                </a:solidFill>
              </a:defRPr>
            </a:lvl1pPr>
          </a:lstStyle>
          <a:p>
            <a:endParaRPr lang="en-US" dirty="0"/>
          </a:p>
        </p:txBody>
      </p:sp>
      <p:sp>
        <p:nvSpPr>
          <p:cNvPr id="8" name="Text Placeholder 32"/>
          <p:cNvSpPr>
            <a:spLocks noGrp="1"/>
          </p:cNvSpPr>
          <p:nvPr>
            <p:ph type="body" sz="quarter" idx="13" hasCustomPrompt="1"/>
          </p:nvPr>
        </p:nvSpPr>
        <p:spPr>
          <a:xfrm>
            <a:off x="3104908" y="1200150"/>
            <a:ext cx="5581892" cy="541615"/>
          </a:xfrm>
          <a:prstGeom prst="rect">
            <a:avLst/>
          </a:prstGeom>
        </p:spPr>
        <p:txBody>
          <a:bodyPr lIns="91440" tIns="0" rIns="91440" bIns="0">
            <a:noAutofit/>
          </a:bodyPr>
          <a:lstStyle>
            <a:lvl1pPr>
              <a:lnSpc>
                <a:spcPct val="100000"/>
              </a:lnSpc>
              <a:defRPr sz="2800" b="0" i="0">
                <a:solidFill>
                  <a:schemeClr val="tx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6" name="Title 5"/>
          <p:cNvSpPr>
            <a:spLocks noGrp="1"/>
          </p:cNvSpPr>
          <p:nvPr>
            <p:ph type="title" hasCustomPrompt="1"/>
          </p:nvPr>
        </p:nvSpPr>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5" name="Text Placeholder 12">
            <a:extLst>
              <a:ext uri="{FF2B5EF4-FFF2-40B4-BE49-F238E27FC236}">
                <a16:creationId xmlns:a16="http://schemas.microsoft.com/office/drawing/2014/main" id="{380E8455-FE1F-4F5F-84A7-86F7A1E83B66}"/>
              </a:ext>
            </a:extLst>
          </p:cNvPr>
          <p:cNvSpPr txBox="1">
            <a:spLocks/>
          </p:cNvSpPr>
          <p:nvPr userDrawn="1"/>
        </p:nvSpPr>
        <p:spPr>
          <a:xfrm>
            <a:off x="4704593" y="7365605"/>
            <a:ext cx="3459694" cy="99045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chemeClr val="tx1"/>
                </a:solidFill>
                <a:latin typeface="Calibri" charset="0"/>
                <a:ea typeface="Calibri" charset="0"/>
                <a:cs typeface="Calibri" charset="0"/>
              </a:defRPr>
            </a:lvl1pPr>
            <a:lvl2pPr marL="342900" indent="0" algn="l" defTabSz="685800" rtl="0" eaLnBrk="1" latinLnBrk="0" hangingPunct="1">
              <a:lnSpc>
                <a:spcPct val="90000"/>
              </a:lnSpc>
              <a:spcBef>
                <a:spcPts val="375"/>
              </a:spcBef>
              <a:buFont typeface="Arial" panose="020B0604020202020204" pitchFamily="34" charset="0"/>
              <a:buNone/>
              <a:defRPr sz="1800" b="0" i="0" kern="1200">
                <a:solidFill>
                  <a:schemeClr val="accent6"/>
                </a:solidFill>
                <a:latin typeface="Calibri Light" charset="0"/>
                <a:ea typeface="Calibri Light" charset="0"/>
                <a:cs typeface="Calibri Light"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6"/>
                </a:solidFill>
                <a:latin typeface="Calibri" charset="0"/>
                <a:ea typeface="Calibri" charset="0"/>
                <a:cs typeface="Calibri"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6"/>
                </a:solidFill>
                <a:latin typeface="Calibri" charset="0"/>
                <a:ea typeface="Calibri" charset="0"/>
                <a:cs typeface="Calibri"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6"/>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Clr>
                <a:schemeClr val="accent2"/>
              </a:buClr>
              <a:buFont typeface="+mj-lt"/>
              <a:buAutoNum type="arabicPeriod" startAt="6"/>
            </a:pPr>
            <a:endParaRPr lang="es-MX" sz="1200" dirty="0"/>
          </a:p>
        </p:txBody>
      </p:sp>
      <p:sp>
        <p:nvSpPr>
          <p:cNvPr id="3" name="Text Placeholder 2"/>
          <p:cNvSpPr>
            <a:spLocks noGrp="1"/>
          </p:cNvSpPr>
          <p:nvPr>
            <p:ph type="body" sz="quarter" idx="29" hasCustomPrompt="1"/>
          </p:nvPr>
        </p:nvSpPr>
        <p:spPr>
          <a:xfrm>
            <a:off x="658368" y="3338981"/>
            <a:ext cx="3706439" cy="818330"/>
          </a:xfrm>
          <a:prstGeom prst="rect">
            <a:avLst/>
          </a:prstGeom>
        </p:spPr>
        <p:txBody>
          <a:bodyPr>
            <a:noAutofit/>
          </a:bodyPr>
          <a:lstStyle>
            <a:lvl1pPr marL="342900" indent="-342900">
              <a:buClr>
                <a:schemeClr val="tx2"/>
              </a:buClr>
              <a:buSzPct val="80000"/>
              <a:buFont typeface="+mj-lt"/>
              <a:buAutoNum type="arabicPeriod" startAt="3"/>
              <a:defRPr sz="2400" b="0" i="0" baseline="0">
                <a:solidFill>
                  <a:schemeClr val="tx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77" name="Text Placeholder 2"/>
          <p:cNvSpPr>
            <a:spLocks noGrp="1"/>
          </p:cNvSpPr>
          <p:nvPr>
            <p:ph type="body" sz="quarter" idx="30" hasCustomPrompt="1"/>
          </p:nvPr>
        </p:nvSpPr>
        <p:spPr>
          <a:xfrm>
            <a:off x="658368" y="2272181"/>
            <a:ext cx="3706439" cy="818330"/>
          </a:xfrm>
          <a:prstGeom prst="rect">
            <a:avLst/>
          </a:prstGeom>
        </p:spPr>
        <p:txBody>
          <a:bodyPr/>
          <a:lstStyle>
            <a:lvl1pPr marL="342900" indent="-342900">
              <a:buClr>
                <a:schemeClr val="tx2"/>
              </a:buClr>
              <a:buSzPct val="80000"/>
              <a:buFont typeface="+mj-lt"/>
              <a:buAutoNum type="arabicPeriod" startAt="2"/>
              <a:defRPr sz="2400" b="0" i="0" baseline="0">
                <a:solidFill>
                  <a:schemeClr val="tx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78" name="Text Placeholder 2"/>
          <p:cNvSpPr>
            <a:spLocks noGrp="1"/>
          </p:cNvSpPr>
          <p:nvPr>
            <p:ph type="body" sz="quarter" idx="31" hasCustomPrompt="1"/>
          </p:nvPr>
        </p:nvSpPr>
        <p:spPr>
          <a:xfrm>
            <a:off x="658368" y="1205381"/>
            <a:ext cx="3706439" cy="818330"/>
          </a:xfrm>
          <a:prstGeom prst="rect">
            <a:avLst/>
          </a:prstGeom>
        </p:spPr>
        <p:txBody>
          <a:bodyPr>
            <a:noAutofit/>
          </a:bodyPr>
          <a:lstStyle>
            <a:lvl1pPr marL="342900" indent="-342900">
              <a:buClr>
                <a:schemeClr val="tx2"/>
              </a:buClr>
              <a:buSzPct val="80000"/>
              <a:buFont typeface="+mj-lt"/>
              <a:buAutoNum type="arabicPeriod"/>
              <a:defRPr sz="2400" b="0" i="0" baseline="0">
                <a:solidFill>
                  <a:schemeClr val="tx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79" name="Text Placeholder 2"/>
          <p:cNvSpPr>
            <a:spLocks noGrp="1"/>
          </p:cNvSpPr>
          <p:nvPr>
            <p:ph type="body" sz="quarter" idx="32" hasCustomPrompt="1"/>
          </p:nvPr>
        </p:nvSpPr>
        <p:spPr>
          <a:xfrm>
            <a:off x="4816457" y="3338981"/>
            <a:ext cx="3627248" cy="818330"/>
          </a:xfrm>
          <a:prstGeom prst="rect">
            <a:avLst/>
          </a:prstGeom>
        </p:spPr>
        <p:txBody>
          <a:bodyPr>
            <a:noAutofit/>
          </a:bodyPr>
          <a:lstStyle>
            <a:lvl1pPr marL="342900" indent="-342900">
              <a:buClr>
                <a:schemeClr val="tx2"/>
              </a:buClr>
              <a:buSzPct val="80000"/>
              <a:buFont typeface="+mj-lt"/>
              <a:buAutoNum type="arabicPeriod" startAt="6"/>
              <a:defRPr sz="2400" b="0" i="0" baseline="0">
                <a:solidFill>
                  <a:schemeClr val="tx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80" name="Text Placeholder 2"/>
          <p:cNvSpPr>
            <a:spLocks noGrp="1"/>
          </p:cNvSpPr>
          <p:nvPr>
            <p:ph type="body" sz="quarter" idx="33" hasCustomPrompt="1"/>
          </p:nvPr>
        </p:nvSpPr>
        <p:spPr>
          <a:xfrm>
            <a:off x="4816457" y="2272181"/>
            <a:ext cx="3627248" cy="818330"/>
          </a:xfrm>
          <a:prstGeom prst="rect">
            <a:avLst/>
          </a:prstGeom>
        </p:spPr>
        <p:txBody>
          <a:bodyPr>
            <a:noAutofit/>
          </a:bodyPr>
          <a:lstStyle>
            <a:lvl1pPr marL="342900" indent="-342900">
              <a:buClr>
                <a:schemeClr val="tx2"/>
              </a:buClr>
              <a:buSzPct val="80000"/>
              <a:buFont typeface="+mj-lt"/>
              <a:buAutoNum type="arabicPeriod" startAt="5"/>
              <a:defRPr sz="2400" b="0" i="0" baseline="0">
                <a:solidFill>
                  <a:schemeClr val="tx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81" name="Text Placeholder 2"/>
          <p:cNvSpPr>
            <a:spLocks noGrp="1"/>
          </p:cNvSpPr>
          <p:nvPr>
            <p:ph type="body" sz="quarter" idx="34" hasCustomPrompt="1"/>
          </p:nvPr>
        </p:nvSpPr>
        <p:spPr>
          <a:xfrm>
            <a:off x="4816457" y="1205381"/>
            <a:ext cx="3627248" cy="818330"/>
          </a:xfrm>
          <a:prstGeom prst="rect">
            <a:avLst/>
          </a:prstGeom>
        </p:spPr>
        <p:txBody>
          <a:bodyPr/>
          <a:lstStyle>
            <a:lvl1pPr marL="342900" indent="-342900">
              <a:buClr>
                <a:schemeClr val="tx2"/>
              </a:buClr>
              <a:buSzPct val="80000"/>
              <a:buFont typeface="+mj-lt"/>
              <a:buAutoNum type="arabicPeriod" startAt="4"/>
              <a:defRPr sz="2400" b="0" i="0" baseline="0">
                <a:solidFill>
                  <a:schemeClr val="tx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10" name="Title 5"/>
          <p:cNvSpPr>
            <a:spLocks noGrp="1"/>
          </p:cNvSpPr>
          <p:nvPr>
            <p:ph type="title" hasCustomPrompt="1"/>
          </p:nvPr>
        </p:nvSpPr>
        <p:spPr>
          <a:xfrm>
            <a:off x="457200" y="268223"/>
            <a:ext cx="8229600" cy="547309"/>
          </a:xfrm>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3" name="Text Placeholder 242"/>
          <p:cNvSpPr>
            <a:spLocks noGrp="1"/>
          </p:cNvSpPr>
          <p:nvPr>
            <p:ph type="body" sz="quarter" idx="10" hasCustomPrompt="1"/>
          </p:nvPr>
        </p:nvSpPr>
        <p:spPr>
          <a:xfrm>
            <a:off x="914400" y="548640"/>
            <a:ext cx="7339584" cy="1692771"/>
          </a:xfrm>
          <a:prstGeom prst="rect">
            <a:avLst/>
          </a:prstGeom>
        </p:spPr>
        <p:txBody>
          <a:bodyPr wrap="square" lIns="0" tIns="0" rIns="0" bIns="0">
            <a:spAutoFit/>
          </a:bodyPr>
          <a:lstStyle>
            <a:lvl1pPr marL="0" indent="0">
              <a:lnSpc>
                <a:spcPts val="4400"/>
              </a:lnSpc>
              <a:spcBef>
                <a:spcPts val="0"/>
              </a:spcBef>
              <a:buNone/>
              <a:defRPr sz="4000" b="0" i="0" cap="none" baseline="0">
                <a:solidFill>
                  <a:schemeClr val="bg1"/>
                </a:solidFill>
                <a:latin typeface="Calibri" charset="0"/>
                <a:ea typeface="Calibri" charset="0"/>
                <a:cs typeface="Calibr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Presentation Title</a:t>
            </a:r>
            <a:br>
              <a:rPr lang="en-US" dirty="0" smtClean="0"/>
            </a:br>
            <a:r>
              <a:rPr lang="en-US" dirty="0" smtClean="0"/>
              <a:t>Up to Three Lines</a:t>
            </a:r>
            <a:br>
              <a:rPr lang="en-US" dirty="0" smtClean="0"/>
            </a:br>
            <a:r>
              <a:rPr lang="en-US" dirty="0" smtClean="0"/>
              <a:t>Calibri 40 </a:t>
            </a:r>
            <a:r>
              <a:rPr lang="en-US" dirty="0" err="1" smtClean="0"/>
              <a:t>pt</a:t>
            </a:r>
            <a:r>
              <a:rPr lang="en-US" dirty="0" smtClean="0"/>
              <a:t> </a:t>
            </a:r>
            <a:endParaRPr lang="en-US" dirty="0"/>
          </a:p>
        </p:txBody>
      </p:sp>
      <p:sp>
        <p:nvSpPr>
          <p:cNvPr id="245" name="Text Placeholder 244"/>
          <p:cNvSpPr>
            <a:spLocks noGrp="1"/>
          </p:cNvSpPr>
          <p:nvPr>
            <p:ph type="body" sz="quarter" idx="11" hasCustomPrompt="1"/>
          </p:nvPr>
        </p:nvSpPr>
        <p:spPr>
          <a:xfrm>
            <a:off x="914400" y="2468880"/>
            <a:ext cx="5943600" cy="666849"/>
          </a:xfrm>
          <a:prstGeom prst="rect">
            <a:avLst/>
          </a:prstGeom>
        </p:spPr>
        <p:txBody>
          <a:bodyPr wrap="square" lIns="0" tIns="0" rIns="0" bIns="0">
            <a:spAutoFit/>
          </a:bodyPr>
          <a:lstStyle>
            <a:lvl1pPr marL="0" indent="0">
              <a:lnSpc>
                <a:spcPts val="2600"/>
              </a:lnSpc>
              <a:spcBef>
                <a:spcPts val="0"/>
              </a:spcBef>
              <a:buNone/>
              <a:defRPr sz="2000" b="0" i="0" baseline="0">
                <a:solidFill>
                  <a:schemeClr val="accent2"/>
                </a:solidFill>
                <a:latin typeface="Calibri" charset="0"/>
                <a:ea typeface="Calibri" charset="0"/>
                <a:cs typeface="Calibri" charset="0"/>
              </a:defRPr>
            </a:lvl1pPr>
          </a:lstStyle>
          <a:p>
            <a:pPr lvl="0"/>
            <a:r>
              <a:rPr lang="en-US" dirty="0"/>
              <a:t>Add a subtitle </a:t>
            </a:r>
            <a:r>
              <a:rPr lang="en-US" dirty="0" smtClean="0"/>
              <a:t>here</a:t>
            </a:r>
            <a:br>
              <a:rPr lang="en-US" dirty="0" smtClean="0"/>
            </a:br>
            <a:r>
              <a:rPr lang="en-US" dirty="0" smtClean="0"/>
              <a:t>Up to two lines – Calibri 20 </a:t>
            </a:r>
            <a:r>
              <a:rPr lang="en-US" dirty="0" err="1" smtClean="0"/>
              <a:t>pt</a:t>
            </a:r>
            <a:endParaRPr lang="en-US" dirty="0"/>
          </a:p>
        </p:txBody>
      </p:sp>
      <p:pic>
        <p:nvPicPr>
          <p:cNvPr id="6" name="Picture 5"/>
          <p:cNvPicPr>
            <a:picLocks noChangeAspect="1"/>
          </p:cNvPicPr>
          <p:nvPr userDrawn="1"/>
        </p:nvPicPr>
        <p:blipFill>
          <a:blip r:embed="rId3"/>
          <a:stretch>
            <a:fillRect/>
          </a:stretch>
        </p:blipFill>
        <p:spPr>
          <a:xfrm>
            <a:off x="921850" y="4147437"/>
            <a:ext cx="3647421" cy="81627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Image Slide">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4572000" y="0"/>
            <a:ext cx="4572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8" name="Text Placeholder 2"/>
          <p:cNvSpPr>
            <a:spLocks noGrp="1"/>
          </p:cNvSpPr>
          <p:nvPr>
            <p:ph type="body" sz="quarter" idx="31" hasCustomPrompt="1"/>
          </p:nvPr>
        </p:nvSpPr>
        <p:spPr>
          <a:xfrm>
            <a:off x="457200" y="1536192"/>
            <a:ext cx="3773424" cy="2864359"/>
          </a:xfrm>
          <a:prstGeom prst="rect">
            <a:avLst/>
          </a:prstGeom>
        </p:spPr>
        <p:txBody>
          <a:bodyPr>
            <a:noAutofit/>
          </a:bodyPr>
          <a:lstStyle>
            <a:lvl1pPr marL="342900" indent="-342900">
              <a:buClr>
                <a:schemeClr val="tx2"/>
              </a:buClr>
              <a:buFont typeface="Arial" charset="0"/>
              <a:buChar char="•"/>
              <a:defRPr sz="2400" b="0" i="0" baseline="0">
                <a:solidFill>
                  <a:schemeClr val="tx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5" name="Title 5"/>
          <p:cNvSpPr>
            <a:spLocks noGrp="1"/>
          </p:cNvSpPr>
          <p:nvPr>
            <p:ph type="title" hasCustomPrompt="1"/>
          </p:nvPr>
        </p:nvSpPr>
        <p:spPr>
          <a:xfrm>
            <a:off x="457201" y="268223"/>
            <a:ext cx="3773424" cy="1029898"/>
          </a:xfrm>
        </p:spPr>
        <p:txBody>
          <a:bodyPr/>
          <a:lstStyle>
            <a:lvl1pPr>
              <a:defRPr/>
            </a:lvl1pPr>
          </a:lstStyle>
          <a:p>
            <a:r>
              <a:rPr lang="en-US" dirty="0" smtClean="0"/>
              <a:t>Title = 32 </a:t>
            </a:r>
            <a:r>
              <a:rPr lang="en-US" dirty="0" err="1" smtClean="0"/>
              <a:t>pt</a:t>
            </a:r>
            <a:r>
              <a:rPr lang="en-US" dirty="0" smtClean="0"/>
              <a:t> </a:t>
            </a:r>
            <a:br>
              <a:rPr lang="en-US" dirty="0" smtClean="0"/>
            </a:br>
            <a:r>
              <a:rPr lang="en-US" dirty="0" smtClean="0"/>
              <a:t>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Image Slide (Subhead)">
    <p:spTree>
      <p:nvGrpSpPr>
        <p:cNvPr id="1" name=""/>
        <p:cNvGrpSpPr/>
        <p:nvPr/>
      </p:nvGrpSpPr>
      <p:grpSpPr>
        <a:xfrm>
          <a:off x="0" y="0"/>
          <a:ext cx="0" cy="0"/>
          <a:chOff x="0" y="0"/>
          <a:chExt cx="0" cy="0"/>
        </a:xfrm>
      </p:grpSpPr>
      <p:sp>
        <p:nvSpPr>
          <p:cNvPr id="33" name="Text Placeholder 32"/>
          <p:cNvSpPr>
            <a:spLocks noGrp="1"/>
          </p:cNvSpPr>
          <p:nvPr>
            <p:ph type="body" sz="quarter" idx="13" hasCustomPrompt="1"/>
          </p:nvPr>
        </p:nvSpPr>
        <p:spPr>
          <a:xfrm>
            <a:off x="457200" y="1426465"/>
            <a:ext cx="3773424" cy="573024"/>
          </a:xfrm>
          <a:prstGeom prst="rect">
            <a:avLst/>
          </a:prstGeom>
        </p:spPr>
        <p:txBody>
          <a:bodyPr lIns="0" tIns="0" rIns="0" bIns="0">
            <a:noAutofit/>
          </a:bodyPr>
          <a:lstStyle>
            <a:lvl1pPr>
              <a:lnSpc>
                <a:spcPct val="100000"/>
              </a:lnSpc>
              <a:defRPr sz="2800" b="0" i="0">
                <a:solidFill>
                  <a:schemeClr val="tx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9" name="Picture Placeholder 8"/>
          <p:cNvSpPr>
            <a:spLocks noGrp="1"/>
          </p:cNvSpPr>
          <p:nvPr>
            <p:ph type="pic" sz="quarter" idx="32"/>
          </p:nvPr>
        </p:nvSpPr>
        <p:spPr>
          <a:xfrm>
            <a:off x="4572000" y="0"/>
            <a:ext cx="4572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8" name="Text Placeholder 2"/>
          <p:cNvSpPr>
            <a:spLocks noGrp="1"/>
          </p:cNvSpPr>
          <p:nvPr>
            <p:ph type="body" sz="quarter" idx="31" hasCustomPrompt="1"/>
          </p:nvPr>
        </p:nvSpPr>
        <p:spPr>
          <a:xfrm>
            <a:off x="457200" y="2121411"/>
            <a:ext cx="3773424" cy="2279140"/>
          </a:xfrm>
          <a:prstGeom prst="rect">
            <a:avLst/>
          </a:prstGeom>
        </p:spPr>
        <p:txBody>
          <a:bodyPr>
            <a:noAutofit/>
          </a:bodyPr>
          <a:lstStyle>
            <a:lvl1pPr marL="342900" indent="-342900">
              <a:buClr>
                <a:schemeClr val="tx2"/>
              </a:buClr>
              <a:buSzPct val="80000"/>
              <a:buFont typeface="+mj-lt"/>
              <a:buAutoNum type="arabicPeriod"/>
              <a:defRPr sz="2400" b="0" i="0" baseline="0">
                <a:solidFill>
                  <a:schemeClr val="tx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6" name="Title 5"/>
          <p:cNvSpPr>
            <a:spLocks noGrp="1"/>
          </p:cNvSpPr>
          <p:nvPr>
            <p:ph type="title" hasCustomPrompt="1"/>
          </p:nvPr>
        </p:nvSpPr>
        <p:spPr>
          <a:xfrm>
            <a:off x="457201" y="268223"/>
            <a:ext cx="3773424" cy="1029898"/>
          </a:xfrm>
        </p:spPr>
        <p:txBody>
          <a:bodyPr/>
          <a:lstStyle>
            <a:lvl1pPr>
              <a:defRPr/>
            </a:lvl1pPr>
          </a:lstStyle>
          <a:p>
            <a:r>
              <a:rPr lang="en-US" dirty="0" smtClean="0"/>
              <a:t>Title = 32 </a:t>
            </a:r>
            <a:r>
              <a:rPr lang="en-US" dirty="0" err="1" smtClean="0"/>
              <a:t>pt</a:t>
            </a:r>
            <a:r>
              <a:rPr lang="en-US" dirty="0" smtClean="0"/>
              <a:t> </a:t>
            </a:r>
            <a:br>
              <a:rPr lang="en-US" dirty="0" smtClean="0"/>
            </a:br>
            <a:r>
              <a:rPr lang="en-US" dirty="0" smtClean="0"/>
              <a:t>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Image Slide">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6096000" y="0"/>
            <a:ext cx="3048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11" name="Text Placeholder 2"/>
          <p:cNvSpPr>
            <a:spLocks noGrp="1"/>
          </p:cNvSpPr>
          <p:nvPr>
            <p:ph type="body" sz="quarter" idx="31" hasCustomPrompt="1"/>
          </p:nvPr>
        </p:nvSpPr>
        <p:spPr>
          <a:xfrm>
            <a:off x="457200" y="1536192"/>
            <a:ext cx="5273040" cy="2864358"/>
          </a:xfrm>
          <a:prstGeom prst="rect">
            <a:avLst/>
          </a:prstGeom>
        </p:spPr>
        <p:txBody>
          <a:bodyPr>
            <a:noAutofit/>
          </a:bodyPr>
          <a:lstStyle>
            <a:lvl1pPr marL="342900" marR="0" indent="-342900" algn="l" defTabSz="685800" rtl="0" eaLnBrk="1" fontAlgn="auto" latinLnBrk="0" hangingPunct="1">
              <a:lnSpc>
                <a:spcPct val="90000"/>
              </a:lnSpc>
              <a:spcBef>
                <a:spcPts val="750"/>
              </a:spcBef>
              <a:spcAft>
                <a:spcPts val="0"/>
              </a:spcAft>
              <a:buClr>
                <a:schemeClr val="tx2"/>
              </a:buClr>
              <a:buSzTx/>
              <a:buFont typeface="Arial" charset="0"/>
              <a:buChar char="•"/>
              <a:tabLst/>
              <a:defRPr sz="2400" b="0" i="0" baseline="0">
                <a:solidFill>
                  <a:schemeClr val="tx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marL="342900" marR="0" lvl="0" indent="-342900" algn="l" defTabSz="685800" rtl="0" eaLnBrk="1" fontAlgn="auto" latinLnBrk="0" hangingPunct="1">
              <a:lnSpc>
                <a:spcPct val="90000"/>
              </a:lnSpc>
              <a:spcBef>
                <a:spcPts val="750"/>
              </a:spcBef>
              <a:spcAft>
                <a:spcPts val="0"/>
              </a:spcAft>
              <a:buClr>
                <a:schemeClr val="tx2"/>
              </a:buClr>
              <a:buSzTx/>
              <a:buFont typeface="Arial" charset="0"/>
              <a:buChar char="•"/>
              <a:tabLst/>
              <a:defRPr/>
            </a:pPr>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5" name="Title 5"/>
          <p:cNvSpPr>
            <a:spLocks noGrp="1"/>
          </p:cNvSpPr>
          <p:nvPr>
            <p:ph type="title" hasCustomPrompt="1"/>
          </p:nvPr>
        </p:nvSpPr>
        <p:spPr>
          <a:xfrm>
            <a:off x="457200" y="268223"/>
            <a:ext cx="5273039" cy="1029898"/>
          </a:xfrm>
        </p:spPr>
        <p:txBody>
          <a:bodyPr/>
          <a:lstStyle>
            <a:lvl1pPr>
              <a:defRPr/>
            </a:lvl1pPr>
          </a:lstStyle>
          <a:p>
            <a:r>
              <a:rPr lang="en-US" dirty="0" smtClean="0"/>
              <a:t>Title = 32 </a:t>
            </a:r>
            <a:r>
              <a:rPr lang="en-US" dirty="0" err="1" smtClean="0"/>
              <a:t>pt</a:t>
            </a:r>
            <a:r>
              <a:rPr lang="en-US" dirty="0" smtClean="0"/>
              <a:t> </a:t>
            </a:r>
            <a:br>
              <a:rPr lang="en-US" dirty="0" smtClean="0"/>
            </a:br>
            <a:r>
              <a:rPr lang="en-US" dirty="0" smtClean="0"/>
              <a:t>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Image Slide (Subhead)">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6096000" y="0"/>
            <a:ext cx="3048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12" name="Text Placeholder 32"/>
          <p:cNvSpPr>
            <a:spLocks noGrp="1"/>
          </p:cNvSpPr>
          <p:nvPr>
            <p:ph type="body" sz="quarter" idx="13" hasCustomPrompt="1"/>
          </p:nvPr>
        </p:nvSpPr>
        <p:spPr>
          <a:xfrm>
            <a:off x="457200" y="1426465"/>
            <a:ext cx="5273040" cy="573024"/>
          </a:xfrm>
          <a:prstGeom prst="rect">
            <a:avLst/>
          </a:prstGeom>
        </p:spPr>
        <p:txBody>
          <a:bodyPr lIns="0" tIns="0" rIns="0" bIns="0">
            <a:noAutofit/>
          </a:bodyPr>
          <a:lstStyle>
            <a:lvl1pPr>
              <a:lnSpc>
                <a:spcPct val="100000"/>
              </a:lnSpc>
              <a:defRPr sz="2800" b="0" i="0">
                <a:solidFill>
                  <a:schemeClr val="tx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13" name="Text Placeholder 2"/>
          <p:cNvSpPr>
            <a:spLocks noGrp="1"/>
          </p:cNvSpPr>
          <p:nvPr>
            <p:ph type="body" sz="quarter" idx="31" hasCustomPrompt="1"/>
          </p:nvPr>
        </p:nvSpPr>
        <p:spPr>
          <a:xfrm>
            <a:off x="457200" y="2121411"/>
            <a:ext cx="5273040" cy="2279140"/>
          </a:xfrm>
          <a:prstGeom prst="rect">
            <a:avLst/>
          </a:prstGeom>
        </p:spPr>
        <p:txBody>
          <a:bodyPr>
            <a:noAutofit/>
          </a:bodyPr>
          <a:lstStyle>
            <a:lvl1pPr marL="342900" indent="-342900">
              <a:buClr>
                <a:schemeClr val="tx2"/>
              </a:buClr>
              <a:buSzPct val="80000"/>
              <a:buFont typeface="+mj-lt"/>
              <a:buAutoNum type="arabicPeriod"/>
              <a:defRPr sz="2400" b="0" i="0" baseline="0">
                <a:solidFill>
                  <a:schemeClr val="tx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6" name="Title 5"/>
          <p:cNvSpPr>
            <a:spLocks noGrp="1"/>
          </p:cNvSpPr>
          <p:nvPr>
            <p:ph type="title" hasCustomPrompt="1"/>
          </p:nvPr>
        </p:nvSpPr>
        <p:spPr>
          <a:xfrm>
            <a:off x="457200" y="268223"/>
            <a:ext cx="5273039" cy="1029898"/>
          </a:xfrm>
        </p:spPr>
        <p:txBody>
          <a:bodyPr/>
          <a:lstStyle>
            <a:lvl1pPr>
              <a:defRPr/>
            </a:lvl1pPr>
          </a:lstStyle>
          <a:p>
            <a:r>
              <a:rPr lang="en-US" dirty="0" smtClean="0"/>
              <a:t>Title = 32 </a:t>
            </a:r>
            <a:r>
              <a:rPr lang="en-US" dirty="0" err="1" smtClean="0"/>
              <a:t>pt</a:t>
            </a:r>
            <a:r>
              <a:rPr lang="en-US" dirty="0" smtClean="0"/>
              <a:t> </a:t>
            </a:r>
            <a:br>
              <a:rPr lang="en-US" dirty="0" smtClean="0"/>
            </a:br>
            <a:r>
              <a:rPr lang="en-US" dirty="0" smtClean="0"/>
              <a:t>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200150"/>
            <a:ext cx="8229600" cy="3200400"/>
          </a:xfrm>
          <a:prstGeom prst="rect">
            <a:avLst/>
          </a:prstGeom>
        </p:spPr>
        <p:txBody>
          <a:bodyPr>
            <a:normAutofit/>
          </a:bodyPr>
          <a:lstStyle>
            <a:lvl1pPr marL="342900" indent="-342900">
              <a:buClr>
                <a:schemeClr val="accent2"/>
              </a:buClr>
              <a:buFont typeface="Arial" charset="0"/>
              <a:buChar char="•"/>
              <a:defRPr sz="2800">
                <a:solidFill>
                  <a:schemeClr val="tx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4" name="Title 5"/>
          <p:cNvSpPr>
            <a:spLocks noGrp="1"/>
          </p:cNvSpPr>
          <p:nvPr>
            <p:ph type="title" hasCustomPrompt="1"/>
          </p:nvPr>
        </p:nvSpPr>
        <p:spPr>
          <a:xfrm>
            <a:off x="457200" y="268223"/>
            <a:ext cx="8229600" cy="547309"/>
          </a:xfrm>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Subhead)">
    <p:spTree>
      <p:nvGrpSpPr>
        <p:cNvPr id="1" name=""/>
        <p:cNvGrpSpPr/>
        <p:nvPr/>
      </p:nvGrpSpPr>
      <p:grpSpPr>
        <a:xfrm>
          <a:off x="0" y="0"/>
          <a:ext cx="0" cy="0"/>
          <a:chOff x="0" y="0"/>
          <a:chExt cx="0" cy="0"/>
        </a:xfrm>
      </p:grpSpPr>
      <p:sp>
        <p:nvSpPr>
          <p:cNvPr id="7" name="Text Placeholder 15"/>
          <p:cNvSpPr>
            <a:spLocks noGrp="1"/>
          </p:cNvSpPr>
          <p:nvPr>
            <p:ph type="body" sz="quarter" idx="30" hasCustomPrompt="1"/>
          </p:nvPr>
        </p:nvSpPr>
        <p:spPr>
          <a:xfrm>
            <a:off x="446732" y="1782368"/>
            <a:ext cx="8204544" cy="2618182"/>
          </a:xfrm>
          <a:prstGeom prst="rect">
            <a:avLst/>
          </a:prstGeom>
        </p:spPr>
        <p:txBody>
          <a:bodyPr numCol="1" spcCol="180000">
            <a:normAutofit/>
          </a:bodyPr>
          <a:lstStyle>
            <a:lvl1pPr marL="342900" indent="-342900">
              <a:buClr>
                <a:schemeClr val="accent2"/>
              </a:buClr>
              <a:buFont typeface="Arial" charset="0"/>
              <a:buChar char="•"/>
              <a:defRPr sz="2400">
                <a:solidFill>
                  <a:schemeClr val="tx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24 </a:t>
            </a:r>
            <a:r>
              <a:rPr lang="en-US" dirty="0" err="1" smtClean="0"/>
              <a:t>pt</a:t>
            </a:r>
            <a:r>
              <a:rPr lang="en-US" dirty="0" smtClean="0"/>
              <a:t> Calibri</a:t>
            </a:r>
          </a:p>
        </p:txBody>
      </p:sp>
      <p:sp>
        <p:nvSpPr>
          <p:cNvPr id="8" name="Text Placeholder 32"/>
          <p:cNvSpPr>
            <a:spLocks noGrp="1"/>
          </p:cNvSpPr>
          <p:nvPr>
            <p:ph type="body" sz="quarter" idx="13" hasCustomPrompt="1"/>
          </p:nvPr>
        </p:nvSpPr>
        <p:spPr>
          <a:xfrm>
            <a:off x="446731" y="1200150"/>
            <a:ext cx="8204545" cy="489628"/>
          </a:xfrm>
          <a:prstGeom prst="rect">
            <a:avLst/>
          </a:prstGeom>
        </p:spPr>
        <p:txBody>
          <a:bodyPr lIns="0" tIns="0" rIns="0" bIns="0">
            <a:noAutofit/>
          </a:bodyPr>
          <a:lstStyle>
            <a:lvl1pPr>
              <a:lnSpc>
                <a:spcPct val="100000"/>
              </a:lnSpc>
              <a:defRPr sz="2800" b="0" i="0">
                <a:solidFill>
                  <a:schemeClr val="tx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5" name="Title 5"/>
          <p:cNvSpPr>
            <a:spLocks noGrp="1"/>
          </p:cNvSpPr>
          <p:nvPr>
            <p:ph type="title" hasCustomPrompt="1"/>
          </p:nvPr>
        </p:nvSpPr>
        <p:spPr>
          <a:xfrm>
            <a:off x="457200" y="268223"/>
            <a:ext cx="8229600" cy="547309"/>
          </a:xfrm>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 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71116" y="1200150"/>
            <a:ext cx="3893620" cy="3200400"/>
          </a:xfrm>
          <a:prstGeom prst="rect">
            <a:avLst/>
          </a:prstGeom>
        </p:spPr>
        <p:txBody>
          <a:bodyPr>
            <a:normAutofit/>
          </a:bodyPr>
          <a:lstStyle>
            <a:lvl1pPr marL="342900" indent="-342900">
              <a:buClr>
                <a:schemeClr val="accent2"/>
              </a:buClr>
              <a:buFont typeface="Arial" charset="0"/>
              <a:buChar char="•"/>
              <a:defRPr sz="2800">
                <a:solidFill>
                  <a:schemeClr val="tx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5" name="Text Placeholder 15"/>
          <p:cNvSpPr>
            <a:spLocks noGrp="1"/>
          </p:cNvSpPr>
          <p:nvPr>
            <p:ph type="body" sz="quarter" idx="38" hasCustomPrompt="1"/>
          </p:nvPr>
        </p:nvSpPr>
        <p:spPr>
          <a:xfrm>
            <a:off x="4794232" y="1200150"/>
            <a:ext cx="3893620" cy="3200400"/>
          </a:xfrm>
          <a:prstGeom prst="rect">
            <a:avLst/>
          </a:prstGeom>
        </p:spPr>
        <p:txBody>
          <a:bodyPr>
            <a:normAutofit/>
          </a:bodyPr>
          <a:lstStyle>
            <a:lvl1pPr marL="342900" indent="-342900">
              <a:buClr>
                <a:schemeClr val="accent2"/>
              </a:buClr>
              <a:buFont typeface="Arial" charset="0"/>
              <a:buChar char="•"/>
              <a:defRPr sz="2800">
                <a:solidFill>
                  <a:schemeClr val="tx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28 </a:t>
            </a:r>
            <a:r>
              <a:rPr lang="en-US" dirty="0" err="1" smtClean="0"/>
              <a:t>pt</a:t>
            </a:r>
            <a:r>
              <a:rPr lang="en-US" dirty="0" smtClean="0"/>
              <a:t> Calibri</a:t>
            </a:r>
          </a:p>
        </p:txBody>
      </p:sp>
      <p:sp>
        <p:nvSpPr>
          <p:cNvPr id="6" name="Title 5"/>
          <p:cNvSpPr>
            <a:spLocks noGrp="1"/>
          </p:cNvSpPr>
          <p:nvPr>
            <p:ph type="title" hasCustomPrompt="1"/>
          </p:nvPr>
        </p:nvSpPr>
        <p:spPr>
          <a:xfrm>
            <a:off x="457200" y="268223"/>
            <a:ext cx="8229600" cy="547309"/>
          </a:xfrm>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Slide (Subhead)">
    <p:spTree>
      <p:nvGrpSpPr>
        <p:cNvPr id="1" name=""/>
        <p:cNvGrpSpPr/>
        <p:nvPr/>
      </p:nvGrpSpPr>
      <p:grpSpPr>
        <a:xfrm>
          <a:off x="0" y="0"/>
          <a:ext cx="0" cy="0"/>
          <a:chOff x="0" y="0"/>
          <a:chExt cx="0" cy="0"/>
        </a:xfrm>
      </p:grpSpPr>
      <p:sp>
        <p:nvSpPr>
          <p:cNvPr id="8" name="Text Placeholder 32"/>
          <p:cNvSpPr>
            <a:spLocks noGrp="1"/>
          </p:cNvSpPr>
          <p:nvPr>
            <p:ph type="body" sz="quarter" idx="13" hasCustomPrompt="1"/>
          </p:nvPr>
        </p:nvSpPr>
        <p:spPr>
          <a:xfrm>
            <a:off x="446731" y="1209908"/>
            <a:ext cx="8204545" cy="489628"/>
          </a:xfrm>
          <a:prstGeom prst="rect">
            <a:avLst/>
          </a:prstGeom>
        </p:spPr>
        <p:txBody>
          <a:bodyPr lIns="0" tIns="0" rIns="0" bIns="0">
            <a:noAutofit/>
          </a:bodyPr>
          <a:lstStyle>
            <a:lvl1pPr>
              <a:lnSpc>
                <a:spcPct val="100000"/>
              </a:lnSpc>
              <a:defRPr sz="2800" b="0" i="0">
                <a:solidFill>
                  <a:schemeClr val="tx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11" name="Text Placeholder 15"/>
          <p:cNvSpPr>
            <a:spLocks noGrp="1"/>
          </p:cNvSpPr>
          <p:nvPr>
            <p:ph type="body" sz="quarter" idx="30" hasCustomPrompt="1"/>
          </p:nvPr>
        </p:nvSpPr>
        <p:spPr>
          <a:xfrm>
            <a:off x="471117" y="1792126"/>
            <a:ext cx="3893620" cy="2608424"/>
          </a:xfrm>
          <a:prstGeom prst="rect">
            <a:avLst/>
          </a:prstGeom>
        </p:spPr>
        <p:txBody>
          <a:bodyPr numCol="1" spcCol="180000">
            <a:normAutofit/>
          </a:bodyPr>
          <a:lstStyle>
            <a:lvl1pPr marL="342900" indent="-342900">
              <a:buClr>
                <a:schemeClr val="accent2"/>
              </a:buClr>
              <a:buFont typeface="Arial" charset="0"/>
              <a:buChar char="•"/>
              <a:defRPr sz="2400">
                <a:solidFill>
                  <a:schemeClr val="tx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24 </a:t>
            </a:r>
            <a:r>
              <a:rPr lang="en-US" dirty="0" err="1" smtClean="0"/>
              <a:t>pt</a:t>
            </a:r>
            <a:r>
              <a:rPr lang="en-US" dirty="0" smtClean="0"/>
              <a:t> Calibri</a:t>
            </a:r>
          </a:p>
        </p:txBody>
      </p:sp>
      <p:sp>
        <p:nvSpPr>
          <p:cNvPr id="12" name="Text Placeholder 15"/>
          <p:cNvSpPr>
            <a:spLocks noGrp="1"/>
          </p:cNvSpPr>
          <p:nvPr>
            <p:ph type="body" sz="quarter" idx="38" hasCustomPrompt="1"/>
          </p:nvPr>
        </p:nvSpPr>
        <p:spPr>
          <a:xfrm>
            <a:off x="4794232" y="1792126"/>
            <a:ext cx="3893620" cy="2608424"/>
          </a:xfrm>
          <a:prstGeom prst="rect">
            <a:avLst/>
          </a:prstGeom>
        </p:spPr>
        <p:txBody>
          <a:bodyPr numCol="1" spcCol="180000">
            <a:normAutofit/>
          </a:bodyPr>
          <a:lstStyle>
            <a:lvl1pPr marL="342900" indent="-342900">
              <a:buClr>
                <a:schemeClr val="accent2"/>
              </a:buClr>
              <a:buFont typeface="Arial" charset="0"/>
              <a:buChar char="•"/>
              <a:defRPr sz="2400">
                <a:solidFill>
                  <a:schemeClr val="tx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smtClean="0"/>
              <a:t>Text = 24 </a:t>
            </a:r>
            <a:r>
              <a:rPr lang="en-US" dirty="0" err="1" smtClean="0"/>
              <a:t>pt</a:t>
            </a:r>
            <a:r>
              <a:rPr lang="en-US" dirty="0" smtClean="0"/>
              <a:t> Calibri</a:t>
            </a:r>
          </a:p>
        </p:txBody>
      </p:sp>
      <p:sp>
        <p:nvSpPr>
          <p:cNvPr id="6" name="Title 5"/>
          <p:cNvSpPr>
            <a:spLocks noGrp="1"/>
          </p:cNvSpPr>
          <p:nvPr>
            <p:ph type="title" hasCustomPrompt="1"/>
          </p:nvPr>
        </p:nvSpPr>
        <p:spPr>
          <a:xfrm>
            <a:off x="457200" y="268223"/>
            <a:ext cx="8229600" cy="547309"/>
          </a:xfrm>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0" y="1200150"/>
            <a:ext cx="8194076" cy="32004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268223"/>
            <a:ext cx="8229600" cy="547309"/>
          </a:xfrm>
        </p:spPr>
        <p:txBody>
          <a:bodyPr/>
          <a:lstStyle>
            <a:lvl1pPr>
              <a:defRPr/>
            </a:lvl1pPr>
          </a:lstStyle>
          <a:p>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Slide">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0" y="1733796"/>
            <a:ext cx="9144000" cy="3409703"/>
          </a:xfrm>
          <a:prstGeom prst="rect">
            <a:avLst/>
          </a:prstGeom>
        </p:spPr>
        <p:txBody>
          <a:bodyPr anchor="ctr">
            <a:normAutofit/>
          </a:bodyPr>
          <a:lstStyle>
            <a:lvl1pPr algn="ctr">
              <a:defRPr sz="1200">
                <a:solidFill>
                  <a:schemeClr val="tx2"/>
                </a:solidFill>
              </a:defRPr>
            </a:lvl1pPr>
          </a:lstStyle>
          <a:p>
            <a:endParaRPr lang="en-US" dirty="0"/>
          </a:p>
        </p:txBody>
      </p:sp>
      <p:sp>
        <p:nvSpPr>
          <p:cNvPr id="13" name="Text Placeholder 6"/>
          <p:cNvSpPr>
            <a:spLocks noGrp="1"/>
          </p:cNvSpPr>
          <p:nvPr>
            <p:ph type="body" sz="quarter" idx="33" hasCustomPrompt="1"/>
          </p:nvPr>
        </p:nvSpPr>
        <p:spPr>
          <a:xfrm>
            <a:off x="457200" y="269029"/>
            <a:ext cx="8229600" cy="917575"/>
          </a:xfrm>
        </p:spPr>
        <p:txBody>
          <a:bodyPr>
            <a:normAutofit/>
          </a:bodyPr>
          <a:lstStyle>
            <a:lvl1pPr>
              <a:defRPr sz="3200"/>
            </a:lvl1pPr>
          </a:lstStyle>
          <a:p>
            <a:pPr lvl="0"/>
            <a:r>
              <a:rPr lang="en-US" dirty="0" smtClean="0"/>
              <a:t>Title = 32 </a:t>
            </a:r>
            <a:r>
              <a:rPr lang="en-US" dirty="0" err="1" smtClean="0"/>
              <a:t>pt</a:t>
            </a:r>
            <a:r>
              <a:rPr lang="en-US" dirty="0" smtClean="0"/>
              <a:t> Calibri </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0" hasCustomPrompt="1"/>
          </p:nvPr>
        </p:nvSpPr>
        <p:spPr>
          <a:xfrm>
            <a:off x="0" y="1944555"/>
            <a:ext cx="9144000" cy="1254390"/>
          </a:xfrm>
          <a:prstGeom prst="rect">
            <a:avLst/>
          </a:prstGeom>
        </p:spPr>
        <p:txBody>
          <a:bodyPr lIns="1554480" rIns="1554480" anchor="ctr">
            <a:noAutofit/>
          </a:bodyPr>
          <a:lstStyle>
            <a:lvl1pPr marL="0" indent="0" algn="ctr">
              <a:lnSpc>
                <a:spcPts val="4400"/>
              </a:lnSpc>
              <a:spcBef>
                <a:spcPts val="0"/>
              </a:spcBef>
              <a:buNone/>
              <a:defRPr sz="4000" cap="none" baseline="0">
                <a:solidFill>
                  <a:schemeClr val="bg1"/>
                </a:solidFill>
              </a:defRPr>
            </a:lvl1pPr>
          </a:lstStyle>
          <a:p>
            <a:pPr lvl="0"/>
            <a:r>
              <a:rPr lang="en-US" dirty="0" smtClean="0"/>
              <a:t>Divider, Two Lines Max</a:t>
            </a:r>
            <a:br>
              <a:rPr lang="en-US" dirty="0" smtClean="0"/>
            </a:br>
            <a:r>
              <a:rPr lang="en-US" dirty="0" smtClean="0"/>
              <a:t>Calibri 40 </a:t>
            </a:r>
            <a:r>
              <a:rPr lang="en-US" dirty="0" err="1" smtClean="0"/>
              <a:t>pt</a:t>
            </a:r>
            <a:endParaRPr lang="en-US" dirty="0"/>
          </a:p>
        </p:txBody>
      </p:sp>
      <p:pic>
        <p:nvPicPr>
          <p:cNvPr id="3" name="Picture 2"/>
          <p:cNvPicPr>
            <a:picLocks noChangeAspect="1"/>
          </p:cNvPicPr>
          <p:nvPr userDrawn="1"/>
        </p:nvPicPr>
        <p:blipFill>
          <a:blip r:embed="rId3"/>
          <a:stretch>
            <a:fillRect/>
          </a:stretch>
        </p:blipFill>
        <p:spPr>
          <a:xfrm>
            <a:off x="249100" y="424535"/>
            <a:ext cx="2743200" cy="613914"/>
          </a:xfrm>
          <a:prstGeom prst="rect">
            <a:avLst/>
          </a:prstGeom>
        </p:spPr>
      </p:pic>
    </p:spTree>
    <p:extLst>
      <p:ext uri="{BB962C8B-B14F-4D97-AF65-F5344CB8AC3E}">
        <p14:creationId xmlns:p14="http://schemas.microsoft.com/office/powerpoint/2010/main" val="15864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1" y="2150302"/>
            <a:ext cx="9144001" cy="1254390"/>
          </a:xfrm>
          <a:prstGeom prst="rect">
            <a:avLst/>
          </a:prstGeom>
        </p:spPr>
        <p:txBody>
          <a:bodyPr lIns="1737360" rIns="1737360" anchor="ctr" anchorCtr="0">
            <a:noAutofit/>
          </a:bodyPr>
          <a:lstStyle>
            <a:lvl1pPr marL="0" indent="0" algn="ctr">
              <a:lnSpc>
                <a:spcPts val="4400"/>
              </a:lnSpc>
              <a:spcBef>
                <a:spcPts val="0"/>
              </a:spcBef>
              <a:buNone/>
              <a:defRPr sz="4000" baseline="0">
                <a:solidFill>
                  <a:schemeClr val="bg1"/>
                </a:solidFill>
              </a:defRPr>
            </a:lvl1pPr>
          </a:lstStyle>
          <a:p>
            <a:pPr lvl="0"/>
            <a:r>
              <a:rPr lang="en-US" dirty="0" smtClean="0"/>
              <a:t>Thank You!</a:t>
            </a:r>
            <a:endParaRPr lang="en-US" dirty="0"/>
          </a:p>
        </p:txBody>
      </p:sp>
      <p:pic>
        <p:nvPicPr>
          <p:cNvPr id="3" name="Picture 2"/>
          <p:cNvPicPr>
            <a:picLocks noChangeAspect="1"/>
          </p:cNvPicPr>
          <p:nvPr userDrawn="1"/>
        </p:nvPicPr>
        <p:blipFill>
          <a:blip r:embed="rId3"/>
          <a:stretch>
            <a:fillRect/>
          </a:stretch>
        </p:blipFill>
        <p:spPr>
          <a:xfrm>
            <a:off x="1019823" y="4258493"/>
            <a:ext cx="2834640" cy="634376"/>
          </a:xfrm>
          <a:prstGeom prst="rect">
            <a:avLst/>
          </a:prstGeom>
        </p:spPr>
      </p:pic>
    </p:spTree>
    <p:extLst>
      <p:ext uri="{BB962C8B-B14F-4D97-AF65-F5344CB8AC3E}">
        <p14:creationId xmlns:p14="http://schemas.microsoft.com/office/powerpoint/2010/main" val="21428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3" name="Text Placeholder 2"/>
          <p:cNvSpPr>
            <a:spLocks noGrp="1"/>
          </p:cNvSpPr>
          <p:nvPr>
            <p:ph type="body" sz="quarter" idx="31" hasCustomPrompt="1"/>
          </p:nvPr>
        </p:nvSpPr>
        <p:spPr>
          <a:xfrm>
            <a:off x="3104908" y="1877568"/>
            <a:ext cx="5581892" cy="2522982"/>
          </a:xfrm>
          <a:prstGeom prst="rect">
            <a:avLst/>
          </a:prstGeom>
        </p:spPr>
        <p:txBody>
          <a:bodyPr numCol="1" spcCol="180000">
            <a:normAutofit/>
          </a:bodyPr>
          <a:lstStyle>
            <a:lvl1pPr>
              <a:defRPr sz="2400">
                <a:solidFill>
                  <a:schemeClr val="bg1"/>
                </a:solidFill>
              </a:defRPr>
            </a:lvl1pPr>
          </a:lstStyle>
          <a:p>
            <a:pPr lvl="0"/>
            <a:r>
              <a:rPr lang="en-US" dirty="0" smtClean="0"/>
              <a:t>Text = 24 </a:t>
            </a:r>
            <a:r>
              <a:rPr lang="en-US" dirty="0" err="1" smtClean="0"/>
              <a:t>pt</a:t>
            </a:r>
            <a:r>
              <a:rPr lang="en-US" dirty="0" smtClean="0"/>
              <a:t> Calibri</a:t>
            </a:r>
            <a:endParaRPr lang="en-US" dirty="0"/>
          </a:p>
        </p:txBody>
      </p:sp>
      <p:sp>
        <p:nvSpPr>
          <p:cNvPr id="9" name="Picture Placeholder 8"/>
          <p:cNvSpPr>
            <a:spLocks noGrp="1"/>
          </p:cNvSpPr>
          <p:nvPr>
            <p:ph type="pic" sz="quarter" idx="32"/>
          </p:nvPr>
        </p:nvSpPr>
        <p:spPr>
          <a:xfrm>
            <a:off x="457200" y="1200150"/>
            <a:ext cx="2369396" cy="3200400"/>
          </a:xfrm>
          <a:prstGeom prst="rect">
            <a:avLst/>
          </a:prstGeom>
        </p:spPr>
        <p:txBody>
          <a:bodyPr anchor="ctr">
            <a:normAutofit/>
          </a:bodyPr>
          <a:lstStyle>
            <a:lvl1pPr algn="ctr">
              <a:defRPr sz="1200">
                <a:solidFill>
                  <a:schemeClr val="tx2"/>
                </a:solidFill>
              </a:defRPr>
            </a:lvl1pPr>
          </a:lstStyle>
          <a:p>
            <a:endParaRPr lang="en-US" dirty="0"/>
          </a:p>
        </p:txBody>
      </p:sp>
      <p:sp>
        <p:nvSpPr>
          <p:cNvPr id="8" name="Text Placeholder 32"/>
          <p:cNvSpPr>
            <a:spLocks noGrp="1"/>
          </p:cNvSpPr>
          <p:nvPr>
            <p:ph type="body" sz="quarter" idx="13" hasCustomPrompt="1"/>
          </p:nvPr>
        </p:nvSpPr>
        <p:spPr>
          <a:xfrm>
            <a:off x="3104908" y="1200150"/>
            <a:ext cx="5581892" cy="541615"/>
          </a:xfrm>
          <a:prstGeom prst="rect">
            <a:avLst/>
          </a:prstGeom>
        </p:spPr>
        <p:txBody>
          <a:bodyPr lIns="91440" tIns="0" rIns="91440" bIns="0">
            <a:noAutofit/>
          </a:bodyPr>
          <a:lstStyle>
            <a:lvl1pPr>
              <a:lnSpc>
                <a:spcPct val="100000"/>
              </a:lnSpc>
              <a:defRPr sz="2800" b="0" i="0">
                <a:solidFill>
                  <a:schemeClr val="bg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7"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5" name="Text Placeholder 12">
            <a:extLst>
              <a:ext uri="{FF2B5EF4-FFF2-40B4-BE49-F238E27FC236}">
                <a16:creationId xmlns:a16="http://schemas.microsoft.com/office/drawing/2014/main" id="{380E8455-FE1F-4F5F-84A7-86F7A1E83B66}"/>
              </a:ext>
            </a:extLst>
          </p:cNvPr>
          <p:cNvSpPr txBox="1">
            <a:spLocks/>
          </p:cNvSpPr>
          <p:nvPr userDrawn="1"/>
        </p:nvSpPr>
        <p:spPr>
          <a:xfrm>
            <a:off x="4704593" y="7365605"/>
            <a:ext cx="3459694" cy="99045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chemeClr val="tx1"/>
                </a:solidFill>
                <a:latin typeface="Calibri" charset="0"/>
                <a:ea typeface="Calibri" charset="0"/>
                <a:cs typeface="Calibri" charset="0"/>
              </a:defRPr>
            </a:lvl1pPr>
            <a:lvl2pPr marL="342900" indent="0" algn="l" defTabSz="685800" rtl="0" eaLnBrk="1" latinLnBrk="0" hangingPunct="1">
              <a:lnSpc>
                <a:spcPct val="90000"/>
              </a:lnSpc>
              <a:spcBef>
                <a:spcPts val="375"/>
              </a:spcBef>
              <a:buFont typeface="Arial" panose="020B0604020202020204" pitchFamily="34" charset="0"/>
              <a:buNone/>
              <a:defRPr sz="1800" b="0" i="0" kern="1200">
                <a:solidFill>
                  <a:schemeClr val="accent6"/>
                </a:solidFill>
                <a:latin typeface="Calibri Light" charset="0"/>
                <a:ea typeface="Calibri Light" charset="0"/>
                <a:cs typeface="Calibri Light"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6"/>
                </a:solidFill>
                <a:latin typeface="Calibri" charset="0"/>
                <a:ea typeface="Calibri" charset="0"/>
                <a:cs typeface="Calibri"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6"/>
                </a:solidFill>
                <a:latin typeface="Calibri" charset="0"/>
                <a:ea typeface="Calibri" charset="0"/>
                <a:cs typeface="Calibri"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6"/>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Clr>
                <a:schemeClr val="accent2"/>
              </a:buClr>
              <a:buFont typeface="+mj-lt"/>
              <a:buAutoNum type="arabicPeriod" startAt="6"/>
            </a:pPr>
            <a:endParaRPr lang="es-MX" sz="1200" dirty="0"/>
          </a:p>
        </p:txBody>
      </p:sp>
      <p:sp>
        <p:nvSpPr>
          <p:cNvPr id="3" name="Text Placeholder 2"/>
          <p:cNvSpPr>
            <a:spLocks noGrp="1"/>
          </p:cNvSpPr>
          <p:nvPr>
            <p:ph type="body" sz="quarter" idx="29" hasCustomPrompt="1"/>
          </p:nvPr>
        </p:nvSpPr>
        <p:spPr>
          <a:xfrm>
            <a:off x="658368" y="3338981"/>
            <a:ext cx="3706439" cy="818330"/>
          </a:xfrm>
          <a:prstGeom prst="rect">
            <a:avLst/>
          </a:prstGeom>
        </p:spPr>
        <p:txBody>
          <a:bodyPr>
            <a:noAutofit/>
          </a:bodyPr>
          <a:lstStyle>
            <a:lvl1pPr marL="342900" indent="-342900">
              <a:buClr>
                <a:srgbClr val="FFC000"/>
              </a:buClr>
              <a:buSzPct val="80000"/>
              <a:buFont typeface="+mj-lt"/>
              <a:buAutoNum type="arabicPeriod" startAt="3"/>
              <a:defRPr sz="2400" b="0" i="0" baseline="0">
                <a:solidFill>
                  <a:schemeClr val="bg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77" name="Text Placeholder 2"/>
          <p:cNvSpPr>
            <a:spLocks noGrp="1"/>
          </p:cNvSpPr>
          <p:nvPr>
            <p:ph type="body" sz="quarter" idx="30" hasCustomPrompt="1"/>
          </p:nvPr>
        </p:nvSpPr>
        <p:spPr>
          <a:xfrm>
            <a:off x="658368" y="2272181"/>
            <a:ext cx="3706439" cy="818330"/>
          </a:xfrm>
          <a:prstGeom prst="rect">
            <a:avLst/>
          </a:prstGeom>
        </p:spPr>
        <p:txBody>
          <a:bodyPr/>
          <a:lstStyle>
            <a:lvl1pPr marL="342900" indent="-342900">
              <a:buClr>
                <a:srgbClr val="FFC000"/>
              </a:buClr>
              <a:buSzPct val="80000"/>
              <a:buFont typeface="+mj-lt"/>
              <a:buAutoNum type="arabicPeriod" startAt="2"/>
              <a:defRPr sz="2400" b="0" i="0" baseline="0">
                <a:solidFill>
                  <a:schemeClr val="bg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78" name="Text Placeholder 2"/>
          <p:cNvSpPr>
            <a:spLocks noGrp="1"/>
          </p:cNvSpPr>
          <p:nvPr>
            <p:ph type="body" sz="quarter" idx="31" hasCustomPrompt="1"/>
          </p:nvPr>
        </p:nvSpPr>
        <p:spPr>
          <a:xfrm>
            <a:off x="658368" y="1205381"/>
            <a:ext cx="3706439" cy="818330"/>
          </a:xfrm>
          <a:prstGeom prst="rect">
            <a:avLst/>
          </a:prstGeom>
        </p:spPr>
        <p:txBody>
          <a:bodyPr>
            <a:noAutofit/>
          </a:bodyPr>
          <a:lstStyle>
            <a:lvl1pPr marL="342900" indent="-342900">
              <a:buClr>
                <a:srgbClr val="FFC000"/>
              </a:buClr>
              <a:buSzPct val="80000"/>
              <a:buFont typeface="+mj-lt"/>
              <a:buAutoNum type="arabicPeriod"/>
              <a:defRPr sz="2400" b="0" i="0" baseline="0">
                <a:solidFill>
                  <a:schemeClr val="bg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79" name="Text Placeholder 2"/>
          <p:cNvSpPr>
            <a:spLocks noGrp="1"/>
          </p:cNvSpPr>
          <p:nvPr>
            <p:ph type="body" sz="quarter" idx="32" hasCustomPrompt="1"/>
          </p:nvPr>
        </p:nvSpPr>
        <p:spPr>
          <a:xfrm>
            <a:off x="4816457" y="3338981"/>
            <a:ext cx="3627248" cy="818330"/>
          </a:xfrm>
          <a:prstGeom prst="rect">
            <a:avLst/>
          </a:prstGeom>
        </p:spPr>
        <p:txBody>
          <a:bodyPr>
            <a:noAutofit/>
          </a:bodyPr>
          <a:lstStyle>
            <a:lvl1pPr marL="342900" indent="-342900">
              <a:buClr>
                <a:srgbClr val="FFC000"/>
              </a:buClr>
              <a:buSzPct val="80000"/>
              <a:buFont typeface="+mj-lt"/>
              <a:buAutoNum type="arabicPeriod" startAt="6"/>
              <a:defRPr sz="2400" b="0" i="0" baseline="0">
                <a:solidFill>
                  <a:schemeClr val="bg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80" name="Text Placeholder 2"/>
          <p:cNvSpPr>
            <a:spLocks noGrp="1"/>
          </p:cNvSpPr>
          <p:nvPr>
            <p:ph type="body" sz="quarter" idx="33" hasCustomPrompt="1"/>
          </p:nvPr>
        </p:nvSpPr>
        <p:spPr>
          <a:xfrm>
            <a:off x="4816457" y="2272181"/>
            <a:ext cx="3627248" cy="818330"/>
          </a:xfrm>
          <a:prstGeom prst="rect">
            <a:avLst/>
          </a:prstGeom>
        </p:spPr>
        <p:txBody>
          <a:bodyPr>
            <a:noAutofit/>
          </a:bodyPr>
          <a:lstStyle>
            <a:lvl1pPr marL="342900" indent="-342900">
              <a:buClr>
                <a:srgbClr val="FFC000"/>
              </a:buClr>
              <a:buSzPct val="80000"/>
              <a:buFont typeface="+mj-lt"/>
              <a:buAutoNum type="arabicPeriod" startAt="5"/>
              <a:defRPr sz="2400" b="0" i="0" baseline="0">
                <a:solidFill>
                  <a:schemeClr val="bg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81" name="Text Placeholder 2"/>
          <p:cNvSpPr>
            <a:spLocks noGrp="1"/>
          </p:cNvSpPr>
          <p:nvPr>
            <p:ph type="body" sz="quarter" idx="34" hasCustomPrompt="1"/>
          </p:nvPr>
        </p:nvSpPr>
        <p:spPr>
          <a:xfrm>
            <a:off x="4816457" y="1205381"/>
            <a:ext cx="3627248" cy="818330"/>
          </a:xfrm>
          <a:prstGeom prst="rect">
            <a:avLst/>
          </a:prstGeom>
        </p:spPr>
        <p:txBody>
          <a:bodyPr/>
          <a:lstStyle>
            <a:lvl1pPr marL="342900" indent="-342900">
              <a:buClr>
                <a:srgbClr val="FFC000"/>
              </a:buClr>
              <a:buSzPct val="80000"/>
              <a:buFont typeface="+mj-lt"/>
              <a:buAutoNum type="arabicPeriod" startAt="4"/>
              <a:defRPr sz="2400" b="0" i="0" baseline="0">
                <a:solidFill>
                  <a:schemeClr val="bg1"/>
                </a:solidFill>
                <a:latin typeface="Calibri" charset="0"/>
                <a:ea typeface="Calibri" charset="0"/>
                <a:cs typeface="Calibri" charset="0"/>
              </a:defRPr>
            </a:lvl1pPr>
            <a:lvl2pPr>
              <a:defRPr sz="1600" b="0" i="0">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endParaRPr lang="en-US" dirty="0"/>
          </a:p>
        </p:txBody>
      </p:sp>
      <p:sp>
        <p:nvSpPr>
          <p:cNvPr id="10" name="Title 5"/>
          <p:cNvSpPr>
            <a:spLocks noGrp="1"/>
          </p:cNvSpPr>
          <p:nvPr>
            <p:ph type="title" hasCustomPrompt="1"/>
          </p:nvPr>
        </p:nvSpPr>
        <p:spPr>
          <a:xfrm>
            <a:off x="457200" y="268223"/>
            <a:ext cx="8229600" cy="547309"/>
          </a:xfrm>
        </p:spPr>
        <p:txBody>
          <a:bodyPr/>
          <a:lstStyle>
            <a:lvl1pPr>
              <a:defRPr baseline="0"/>
            </a:lvl1pPr>
          </a:lstStyle>
          <a:p>
            <a:r>
              <a:rPr lang="en-US" dirty="0" smtClean="0"/>
              <a:t>Title = 32 </a:t>
            </a:r>
            <a:r>
              <a:rPr lang="en-US" dirty="0" err="1" smtClean="0"/>
              <a:t>pt</a:t>
            </a:r>
            <a:r>
              <a:rPr lang="en-US" dirty="0" smtClean="0"/>
              <a:t> 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Image Slide">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4572000" y="0"/>
            <a:ext cx="4572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8" name="Text Placeholder 2"/>
          <p:cNvSpPr>
            <a:spLocks noGrp="1"/>
          </p:cNvSpPr>
          <p:nvPr>
            <p:ph type="body" sz="quarter" idx="31" hasCustomPrompt="1"/>
          </p:nvPr>
        </p:nvSpPr>
        <p:spPr>
          <a:xfrm>
            <a:off x="457200" y="1536192"/>
            <a:ext cx="3773424" cy="2864359"/>
          </a:xfrm>
          <a:prstGeom prst="rect">
            <a:avLst/>
          </a:prstGeom>
        </p:spPr>
        <p:txBody>
          <a:bodyPr>
            <a:noAutofit/>
          </a:bodyPr>
          <a:lstStyle>
            <a:lvl1pPr marL="342900" indent="-342900">
              <a:buClr>
                <a:schemeClr val="accent2"/>
              </a:buClr>
              <a:buFont typeface="Arial" charset="0"/>
              <a:buChar char="•"/>
              <a:defRPr sz="2400" b="0" i="0" baseline="0">
                <a:solidFill>
                  <a:schemeClr val="bg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5" name="Title 5"/>
          <p:cNvSpPr>
            <a:spLocks noGrp="1"/>
          </p:cNvSpPr>
          <p:nvPr>
            <p:ph type="title" hasCustomPrompt="1"/>
          </p:nvPr>
        </p:nvSpPr>
        <p:spPr>
          <a:xfrm>
            <a:off x="457200" y="268223"/>
            <a:ext cx="3773424" cy="1029898"/>
          </a:xfrm>
        </p:spPr>
        <p:txBody>
          <a:bodyPr/>
          <a:lstStyle>
            <a:lvl1pPr>
              <a:defRPr baseline="0"/>
            </a:lvl1pPr>
          </a:lstStyle>
          <a:p>
            <a:r>
              <a:rPr lang="en-US" dirty="0" smtClean="0"/>
              <a:t>Title = 32 </a:t>
            </a:r>
            <a:r>
              <a:rPr lang="en-US" dirty="0" err="1" smtClean="0"/>
              <a:t>pt</a:t>
            </a:r>
            <a:r>
              <a:rPr lang="en-US" dirty="0" smtClean="0"/>
              <a:t> </a:t>
            </a:r>
            <a:br>
              <a:rPr lang="en-US" dirty="0" smtClean="0"/>
            </a:br>
            <a:r>
              <a:rPr lang="en-US" dirty="0" smtClean="0"/>
              <a:t>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Image Slide (Subhead)">
    <p:spTree>
      <p:nvGrpSpPr>
        <p:cNvPr id="1" name=""/>
        <p:cNvGrpSpPr/>
        <p:nvPr/>
      </p:nvGrpSpPr>
      <p:grpSpPr>
        <a:xfrm>
          <a:off x="0" y="0"/>
          <a:ext cx="0" cy="0"/>
          <a:chOff x="0" y="0"/>
          <a:chExt cx="0" cy="0"/>
        </a:xfrm>
      </p:grpSpPr>
      <p:sp>
        <p:nvSpPr>
          <p:cNvPr id="33" name="Text Placeholder 32"/>
          <p:cNvSpPr>
            <a:spLocks noGrp="1"/>
          </p:cNvSpPr>
          <p:nvPr>
            <p:ph type="body" sz="quarter" idx="13" hasCustomPrompt="1"/>
          </p:nvPr>
        </p:nvSpPr>
        <p:spPr>
          <a:xfrm>
            <a:off x="457200" y="1426465"/>
            <a:ext cx="3773424" cy="573024"/>
          </a:xfrm>
          <a:prstGeom prst="rect">
            <a:avLst/>
          </a:prstGeom>
        </p:spPr>
        <p:txBody>
          <a:bodyPr lIns="0" tIns="0" rIns="0" bIns="0">
            <a:noAutofit/>
          </a:bodyPr>
          <a:lstStyle>
            <a:lvl1pPr>
              <a:lnSpc>
                <a:spcPct val="100000"/>
              </a:lnSpc>
              <a:defRPr sz="2800" b="0" i="0">
                <a:solidFill>
                  <a:schemeClr val="bg1"/>
                </a:solidFill>
                <a:latin typeface="Calibri" charset="0"/>
                <a:ea typeface="Calibri" charset="0"/>
                <a:cs typeface="Calibri" charset="0"/>
              </a:defRPr>
            </a:lvl1pPr>
          </a:lstStyle>
          <a:p>
            <a:pPr lvl="0"/>
            <a:r>
              <a:rPr lang="en-US" dirty="0" smtClean="0"/>
              <a:t>Header = 28 </a:t>
            </a:r>
            <a:r>
              <a:rPr lang="en-US" dirty="0" err="1" smtClean="0"/>
              <a:t>pt</a:t>
            </a:r>
            <a:r>
              <a:rPr lang="en-US" dirty="0" smtClean="0"/>
              <a:t> Calibri</a:t>
            </a:r>
            <a:endParaRPr lang="en-US" dirty="0"/>
          </a:p>
        </p:txBody>
      </p:sp>
      <p:sp>
        <p:nvSpPr>
          <p:cNvPr id="9" name="Picture Placeholder 8"/>
          <p:cNvSpPr>
            <a:spLocks noGrp="1"/>
          </p:cNvSpPr>
          <p:nvPr>
            <p:ph type="pic" sz="quarter" idx="32"/>
          </p:nvPr>
        </p:nvSpPr>
        <p:spPr>
          <a:xfrm>
            <a:off x="4572000" y="0"/>
            <a:ext cx="4572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8" name="Text Placeholder 2"/>
          <p:cNvSpPr>
            <a:spLocks noGrp="1"/>
          </p:cNvSpPr>
          <p:nvPr>
            <p:ph type="body" sz="quarter" idx="31" hasCustomPrompt="1"/>
          </p:nvPr>
        </p:nvSpPr>
        <p:spPr>
          <a:xfrm>
            <a:off x="457200" y="2121411"/>
            <a:ext cx="3773424" cy="2279140"/>
          </a:xfrm>
          <a:prstGeom prst="rect">
            <a:avLst/>
          </a:prstGeom>
        </p:spPr>
        <p:txBody>
          <a:bodyPr>
            <a:noAutofit/>
          </a:bodyPr>
          <a:lstStyle>
            <a:lvl1pPr marL="342900" indent="-342900">
              <a:buClr>
                <a:srgbClr val="FFC000"/>
              </a:buClr>
              <a:buSzPct val="80000"/>
              <a:buFont typeface="+mj-lt"/>
              <a:buAutoNum type="arabicPeriod"/>
              <a:defRPr sz="2400" b="0" i="0" baseline="0">
                <a:solidFill>
                  <a:schemeClr val="bg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6" name="Title 5"/>
          <p:cNvSpPr>
            <a:spLocks noGrp="1"/>
          </p:cNvSpPr>
          <p:nvPr>
            <p:ph type="title" hasCustomPrompt="1"/>
          </p:nvPr>
        </p:nvSpPr>
        <p:spPr>
          <a:xfrm>
            <a:off x="457200" y="268223"/>
            <a:ext cx="3773424" cy="1029898"/>
          </a:xfrm>
        </p:spPr>
        <p:txBody>
          <a:bodyPr/>
          <a:lstStyle>
            <a:lvl1pPr>
              <a:defRPr baseline="0"/>
            </a:lvl1pPr>
          </a:lstStyle>
          <a:p>
            <a:r>
              <a:rPr lang="en-US" dirty="0" smtClean="0"/>
              <a:t>Title = 32 </a:t>
            </a:r>
            <a:r>
              <a:rPr lang="en-US" dirty="0" err="1" smtClean="0"/>
              <a:t>pt</a:t>
            </a:r>
            <a:r>
              <a:rPr lang="en-US" dirty="0" smtClean="0"/>
              <a:t> </a:t>
            </a:r>
            <a:br>
              <a:rPr lang="en-US" dirty="0" smtClean="0"/>
            </a:br>
            <a:r>
              <a:rPr lang="en-US" dirty="0" smtClean="0"/>
              <a:t>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Image Slide">
    <p:spTree>
      <p:nvGrpSpPr>
        <p:cNvPr id="1" name=""/>
        <p:cNvGrpSpPr/>
        <p:nvPr/>
      </p:nvGrpSpPr>
      <p:grpSpPr>
        <a:xfrm>
          <a:off x="0" y="0"/>
          <a:ext cx="0" cy="0"/>
          <a:chOff x="0" y="0"/>
          <a:chExt cx="0" cy="0"/>
        </a:xfrm>
      </p:grpSpPr>
      <p:sp>
        <p:nvSpPr>
          <p:cNvPr id="9" name="Picture Placeholder 8"/>
          <p:cNvSpPr>
            <a:spLocks noGrp="1"/>
          </p:cNvSpPr>
          <p:nvPr>
            <p:ph type="pic" sz="quarter" idx="32"/>
          </p:nvPr>
        </p:nvSpPr>
        <p:spPr>
          <a:xfrm>
            <a:off x="6096000" y="0"/>
            <a:ext cx="3048000" cy="5143500"/>
          </a:xfrm>
          <a:prstGeom prst="rect">
            <a:avLst/>
          </a:prstGeom>
        </p:spPr>
        <p:txBody>
          <a:bodyPr anchor="ctr">
            <a:normAutofit/>
          </a:bodyPr>
          <a:lstStyle>
            <a:lvl1pPr algn="ctr">
              <a:defRPr sz="1200">
                <a:solidFill>
                  <a:schemeClr val="tx2"/>
                </a:solidFill>
              </a:defRPr>
            </a:lvl1pPr>
          </a:lstStyle>
          <a:p>
            <a:endParaRPr lang="en-US" dirty="0"/>
          </a:p>
        </p:txBody>
      </p:sp>
      <p:sp>
        <p:nvSpPr>
          <p:cNvPr id="11" name="Text Placeholder 2"/>
          <p:cNvSpPr>
            <a:spLocks noGrp="1"/>
          </p:cNvSpPr>
          <p:nvPr>
            <p:ph type="body" sz="quarter" idx="31" hasCustomPrompt="1"/>
          </p:nvPr>
        </p:nvSpPr>
        <p:spPr>
          <a:xfrm>
            <a:off x="457200" y="1536192"/>
            <a:ext cx="5273040" cy="2864358"/>
          </a:xfrm>
          <a:prstGeom prst="rect">
            <a:avLst/>
          </a:prstGeom>
        </p:spPr>
        <p:txBody>
          <a:bodyPr>
            <a:noAutofit/>
          </a:bodyPr>
          <a:lstStyle>
            <a:lvl1pPr marL="342900" marR="0" indent="-342900" algn="l" defTabSz="685800" rtl="0" eaLnBrk="1" fontAlgn="auto" latinLnBrk="0" hangingPunct="1">
              <a:lnSpc>
                <a:spcPct val="90000"/>
              </a:lnSpc>
              <a:spcBef>
                <a:spcPts val="750"/>
              </a:spcBef>
              <a:spcAft>
                <a:spcPts val="0"/>
              </a:spcAft>
              <a:buClr>
                <a:schemeClr val="accent2"/>
              </a:buClr>
              <a:buSzTx/>
              <a:buFont typeface="Arial" charset="0"/>
              <a:buChar char="•"/>
              <a:tabLst/>
              <a:defRPr sz="2400" b="0" i="0" baseline="0">
                <a:solidFill>
                  <a:schemeClr val="bg1"/>
                </a:solidFill>
                <a:latin typeface="Calibri" charset="0"/>
                <a:ea typeface="Calibri" charset="0"/>
                <a:cs typeface="Calibri" charset="0"/>
              </a:defRPr>
            </a:lvl1pPr>
            <a:lvl2pPr marL="628650" indent="-285750">
              <a:buClr>
                <a:schemeClr val="accent2"/>
              </a:buClr>
              <a:buFont typeface="Wingdings" charset="2"/>
              <a:buChar char="§"/>
              <a:defRPr sz="1600" b="0" i="0" baseline="0">
                <a:solidFill>
                  <a:srgbClr val="45454C"/>
                </a:solidFill>
                <a:latin typeface="Calibri" charset="0"/>
                <a:ea typeface="Calibri" charset="0"/>
                <a:cs typeface="Calibri" charset="0"/>
              </a:defRPr>
            </a:lvl2pPr>
          </a:lstStyle>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a:p>
            <a:pPr lvl="0"/>
            <a:r>
              <a:rPr lang="en-US" dirty="0" smtClean="0"/>
              <a:t>Text = 24 </a:t>
            </a:r>
            <a:r>
              <a:rPr lang="en-US" dirty="0" err="1" smtClean="0"/>
              <a:t>pt</a:t>
            </a:r>
            <a:r>
              <a:rPr lang="en-US" dirty="0" smtClean="0"/>
              <a:t> Calibri</a:t>
            </a:r>
          </a:p>
        </p:txBody>
      </p:sp>
      <p:sp>
        <p:nvSpPr>
          <p:cNvPr id="5" name="Title 5"/>
          <p:cNvSpPr>
            <a:spLocks noGrp="1"/>
          </p:cNvSpPr>
          <p:nvPr>
            <p:ph type="title" hasCustomPrompt="1"/>
          </p:nvPr>
        </p:nvSpPr>
        <p:spPr>
          <a:xfrm>
            <a:off x="457201" y="268223"/>
            <a:ext cx="5273040" cy="1103377"/>
          </a:xfrm>
        </p:spPr>
        <p:txBody>
          <a:bodyPr/>
          <a:lstStyle>
            <a:lvl1pPr>
              <a:defRPr baseline="0"/>
            </a:lvl1pPr>
          </a:lstStyle>
          <a:p>
            <a:r>
              <a:rPr lang="en-US" dirty="0" smtClean="0"/>
              <a:t>Title = 32 </a:t>
            </a:r>
            <a:r>
              <a:rPr lang="en-US" dirty="0" err="1" smtClean="0"/>
              <a:t>pt</a:t>
            </a:r>
            <a:r>
              <a:rPr lang="en-US" dirty="0" smtClean="0"/>
              <a:t> </a:t>
            </a:r>
            <a:br>
              <a:rPr lang="en-US" dirty="0" smtClean="0"/>
            </a:br>
            <a:r>
              <a:rPr lang="en-US" dirty="0" smtClean="0"/>
              <a:t>Calibri</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5.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504102"/>
      </p:ext>
    </p:extLst>
  </p:cSld>
  <p:clrMap bg1="lt1" tx1="dk1" bg2="lt2" tx2="dk2" accent1="accent1" accent2="accent2" accent3="accent3" accent4="accent4" accent5="accent5" accent6="accent6" hlink="hlink" folHlink="folHlink"/>
  <p:sldLayoutIdLst>
    <p:sldLayoutId id="2147483750" r:id="rId1"/>
    <p:sldLayoutId id="2147483732" r:id="rId2"/>
    <p:sldLayoutId id="2147483686" r:id="rId3"/>
    <p:sldLayoutId id="214748368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 name="Rectangle 4"/>
          <p:cNvSpPr>
            <a:spLocks noGrp="1" noChangeArrowheads="1"/>
          </p:cNvSpPr>
          <p:nvPr>
            <p:ph type="body" idx="1"/>
          </p:nvPr>
        </p:nvSpPr>
        <p:spPr bwMode="gray">
          <a:xfrm>
            <a:off x="457200" y="1200149"/>
            <a:ext cx="82296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First level = 28 </a:t>
            </a:r>
            <a:r>
              <a:rPr lang="en-US" dirty="0" err="1" smtClean="0"/>
              <a:t>pt</a:t>
            </a:r>
            <a:r>
              <a:rPr lang="en-US" dirty="0" smtClean="0"/>
              <a:t> </a:t>
            </a:r>
            <a:r>
              <a:rPr lang="en-US" dirty="0" err="1" smtClean="0"/>
              <a:t>Calbri</a:t>
            </a:r>
            <a:endParaRPr lang="en-US" dirty="0" smtClean="0"/>
          </a:p>
          <a:p>
            <a:pPr lvl="1"/>
            <a:r>
              <a:rPr lang="en-US" dirty="0" smtClean="0"/>
              <a:t>Second level = 24 </a:t>
            </a:r>
            <a:r>
              <a:rPr lang="en-US" dirty="0" err="1" smtClean="0"/>
              <a:t>pt</a:t>
            </a:r>
            <a:r>
              <a:rPr lang="en-US" dirty="0" smtClean="0"/>
              <a:t> Calibri</a:t>
            </a:r>
          </a:p>
          <a:p>
            <a:pPr lvl="2"/>
            <a:r>
              <a:rPr lang="en-US" dirty="0" smtClean="0"/>
              <a:t>Third level = 20 </a:t>
            </a:r>
            <a:r>
              <a:rPr lang="en-US" dirty="0" err="1" smtClean="0"/>
              <a:t>pt</a:t>
            </a:r>
            <a:r>
              <a:rPr lang="en-US" dirty="0" smtClean="0"/>
              <a:t> Calibri Light</a:t>
            </a:r>
          </a:p>
        </p:txBody>
      </p:sp>
      <p:sp>
        <p:nvSpPr>
          <p:cNvPr id="12" name="Title Placeholder 16"/>
          <p:cNvSpPr>
            <a:spLocks noGrp="1"/>
          </p:cNvSpPr>
          <p:nvPr>
            <p:ph type="title"/>
          </p:nvPr>
        </p:nvSpPr>
        <p:spPr>
          <a:xfrm>
            <a:off x="457200" y="268223"/>
            <a:ext cx="8229600" cy="547309"/>
          </a:xfrm>
          <a:prstGeom prst="rect">
            <a:avLst/>
          </a:prstGeom>
        </p:spPr>
        <p:txBody>
          <a:bodyPr vert="horz" lIns="91440" tIns="45720" rIns="91440" bIns="45720" rtlCol="0" anchor="t">
            <a:noAutofit/>
          </a:bodyPr>
          <a:lstStyle/>
          <a:p>
            <a:r>
              <a:rPr lang="en-US" dirty="0" smtClean="0"/>
              <a:t>Title = 32 </a:t>
            </a:r>
            <a:r>
              <a:rPr lang="en-US" dirty="0" err="1" smtClean="0"/>
              <a:t>pt</a:t>
            </a:r>
            <a:r>
              <a:rPr lang="en-US" dirty="0" smtClean="0"/>
              <a:t> Calibri</a:t>
            </a:r>
            <a:endParaRPr lang="en-US" dirty="0"/>
          </a:p>
        </p:txBody>
      </p:sp>
    </p:spTree>
    <p:extLst>
      <p:ext uri="{BB962C8B-B14F-4D97-AF65-F5344CB8AC3E}">
        <p14:creationId xmlns:p14="http://schemas.microsoft.com/office/powerpoint/2010/main" val="59741554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200" kern="1200" cap="none" baseline="0">
          <a:solidFill>
            <a:schemeClr val="bg1"/>
          </a:solidFill>
          <a:latin typeface="Calibri" charset="0"/>
          <a:ea typeface="Calibri" charset="0"/>
          <a:cs typeface="Calibri" charset="0"/>
        </a:defRPr>
      </a:lvl1pPr>
    </p:titleStyle>
    <p:bodyStyle>
      <a:lvl1pPr marL="0" indent="0" algn="l" defTabSz="685800" rtl="0" eaLnBrk="1" latinLnBrk="0" hangingPunct="1">
        <a:lnSpc>
          <a:spcPct val="90000"/>
        </a:lnSpc>
        <a:spcBef>
          <a:spcPts val="750"/>
        </a:spcBef>
        <a:buClr>
          <a:schemeClr val="bg1"/>
        </a:buClr>
        <a:buFont typeface="+mj-lt"/>
        <a:buNone/>
        <a:defRPr sz="2800" b="0" i="0" kern="1200" baseline="0">
          <a:solidFill>
            <a:schemeClr val="bg1"/>
          </a:solidFill>
          <a:latin typeface="Calibri" charset="0"/>
          <a:ea typeface="Calibri" charset="0"/>
          <a:cs typeface="Calibri" charset="0"/>
        </a:defRPr>
      </a:lvl1pPr>
      <a:lvl2pPr marL="628650" indent="-285750" algn="l" defTabSz="685800" rtl="0" eaLnBrk="1" latinLnBrk="0" hangingPunct="1">
        <a:lnSpc>
          <a:spcPct val="90000"/>
        </a:lnSpc>
        <a:spcBef>
          <a:spcPts val="375"/>
        </a:spcBef>
        <a:buClr>
          <a:schemeClr val="accent2"/>
        </a:buClr>
        <a:buFont typeface="Arial" charset="0"/>
        <a:buChar char="•"/>
        <a:defRPr sz="2400" b="0" i="0"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971550" indent="-285750" algn="l" defTabSz="685800" rtl="0" eaLnBrk="1" latinLnBrk="0" hangingPunct="1">
        <a:lnSpc>
          <a:spcPct val="90000"/>
        </a:lnSpc>
        <a:spcBef>
          <a:spcPts val="375"/>
        </a:spcBef>
        <a:buClr>
          <a:schemeClr val="accent2"/>
        </a:buClr>
        <a:buFont typeface=".AppleSystemUIFont" charset="-120"/>
        <a:buChar char="-"/>
        <a:defRPr sz="2000" kern="1200" baseline="0">
          <a:solidFill>
            <a:schemeClr val="bg1"/>
          </a:solidFill>
          <a:latin typeface="Calibri Light" panose="020F0302020204030204" pitchFamily="34" charset="0"/>
          <a:ea typeface="Calibri Light" panose="020F0302020204030204" pitchFamily="34" charset="0"/>
          <a:cs typeface="Calibri" charset="0"/>
        </a:defRPr>
      </a:lvl3pPr>
      <a:lvl4pPr marL="1314450" indent="-285750" algn="l" defTabSz="685800" rtl="0" eaLnBrk="1" latinLnBrk="0" hangingPunct="1">
        <a:lnSpc>
          <a:spcPct val="90000"/>
        </a:lnSpc>
        <a:spcBef>
          <a:spcPts val="375"/>
        </a:spcBef>
        <a:buClr>
          <a:schemeClr val="bg1"/>
        </a:buClr>
        <a:buFont typeface=".AppleSystemUIFont" charset="-120"/>
        <a:buChar char="-"/>
        <a:defRPr sz="1400" kern="1200">
          <a:solidFill>
            <a:schemeClr val="bg1"/>
          </a:solidFill>
          <a:latin typeface="Calibri" charset="0"/>
          <a:ea typeface="Calibri" charset="0"/>
          <a:cs typeface="Calibri" charset="0"/>
        </a:defRPr>
      </a:lvl4pPr>
      <a:lvl5pPr marL="1657350" indent="-285750" algn="l" defTabSz="685800" rtl="0" eaLnBrk="1" latinLnBrk="0" hangingPunct="1">
        <a:lnSpc>
          <a:spcPct val="90000"/>
        </a:lnSpc>
        <a:spcBef>
          <a:spcPts val="375"/>
        </a:spcBef>
        <a:buClr>
          <a:schemeClr val="bg1"/>
        </a:buClr>
        <a:buFont typeface=".AppleSystemUIFont" charset="-120"/>
        <a:buChar char="-"/>
        <a:defRPr sz="1400" kern="1200">
          <a:solidFill>
            <a:schemeClr val="bg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2880">
          <p15:clr>
            <a:srgbClr val="A4A3A4"/>
          </p15:clr>
        </p15:guide>
        <p15:guide id="8" orient="horz" pos="756">
          <p15:clr>
            <a:srgbClr val="A4A3A4"/>
          </p15:clr>
        </p15:guide>
        <p15:guide id="9" pos="288">
          <p15:clr>
            <a:srgbClr val="A4A3A4"/>
          </p15:clr>
        </p15:guide>
        <p15:guide id="10" pos="5472">
          <p15:clr>
            <a:srgbClr val="A4A3A4"/>
          </p15:clr>
        </p15:guide>
        <p15:guide id="11" orient="horz" pos="324">
          <p15:clr>
            <a:srgbClr val="A4A3A4"/>
          </p15:clr>
        </p15:guide>
        <p15:guide id="12" orient="horz" pos="2772">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 name="Rectangle 4"/>
          <p:cNvSpPr>
            <a:spLocks noGrp="1" noChangeArrowheads="1"/>
          </p:cNvSpPr>
          <p:nvPr>
            <p:ph type="body" idx="1"/>
          </p:nvPr>
        </p:nvSpPr>
        <p:spPr bwMode="gray">
          <a:xfrm>
            <a:off x="457200" y="1200149"/>
            <a:ext cx="82296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First level = 28 </a:t>
            </a:r>
            <a:r>
              <a:rPr lang="en-US" dirty="0" err="1" smtClean="0"/>
              <a:t>pt</a:t>
            </a:r>
            <a:r>
              <a:rPr lang="en-US" dirty="0" smtClean="0"/>
              <a:t> Calibri</a:t>
            </a:r>
          </a:p>
          <a:p>
            <a:pPr lvl="1"/>
            <a:r>
              <a:rPr lang="en-US" dirty="0" smtClean="0"/>
              <a:t>Second level = 24 </a:t>
            </a:r>
            <a:r>
              <a:rPr lang="en-US" dirty="0" err="1" smtClean="0"/>
              <a:t>pt</a:t>
            </a:r>
            <a:r>
              <a:rPr lang="en-US" dirty="0" smtClean="0"/>
              <a:t> Calibri</a:t>
            </a:r>
          </a:p>
          <a:p>
            <a:pPr lvl="2"/>
            <a:r>
              <a:rPr lang="en-US" dirty="0" smtClean="0"/>
              <a:t>Third level = 20 </a:t>
            </a:r>
            <a:r>
              <a:rPr lang="en-US" dirty="0" err="1" smtClean="0"/>
              <a:t>pt</a:t>
            </a:r>
            <a:r>
              <a:rPr lang="en-US" dirty="0" smtClean="0"/>
              <a:t> Calibri Light</a:t>
            </a:r>
          </a:p>
        </p:txBody>
      </p:sp>
      <p:sp>
        <p:nvSpPr>
          <p:cNvPr id="12" name="Title Placeholder 16"/>
          <p:cNvSpPr>
            <a:spLocks noGrp="1"/>
          </p:cNvSpPr>
          <p:nvPr>
            <p:ph type="title"/>
          </p:nvPr>
        </p:nvSpPr>
        <p:spPr>
          <a:xfrm>
            <a:off x="457200" y="268223"/>
            <a:ext cx="8229600" cy="547309"/>
          </a:xfrm>
          <a:prstGeom prst="rect">
            <a:avLst/>
          </a:prstGeom>
        </p:spPr>
        <p:txBody>
          <a:bodyPr vert="horz" lIns="91440" tIns="45720" rIns="91440" bIns="45720" rtlCol="0" anchor="t">
            <a:noAutofit/>
          </a:bodyPr>
          <a:lstStyle/>
          <a:p>
            <a:r>
              <a:rPr lang="en-US" dirty="0" smtClean="0"/>
              <a:t>Title = 32 </a:t>
            </a:r>
            <a:r>
              <a:rPr lang="en-US" dirty="0" err="1" smtClean="0"/>
              <a:t>pt</a:t>
            </a:r>
            <a:r>
              <a:rPr lang="en-US" dirty="0" smtClean="0"/>
              <a:t> Calibri</a:t>
            </a:r>
            <a:endParaRPr lang="en-US" dirty="0"/>
          </a:p>
        </p:txBody>
      </p:sp>
    </p:spTree>
    <p:extLst>
      <p:ext uri="{BB962C8B-B14F-4D97-AF65-F5344CB8AC3E}">
        <p14:creationId xmlns:p14="http://schemas.microsoft.com/office/powerpoint/2010/main" val="18205872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200" kern="1200" cap="none" baseline="0">
          <a:solidFill>
            <a:schemeClr val="tx1"/>
          </a:solidFill>
          <a:latin typeface="Calibri" charset="0"/>
          <a:ea typeface="Calibri" charset="0"/>
          <a:cs typeface="Calibri" charset="0"/>
        </a:defRPr>
      </a:lvl1pPr>
    </p:titleStyle>
    <p:bodyStyle>
      <a:lvl1pPr marL="0" indent="0" algn="l" defTabSz="685800" rtl="0" eaLnBrk="1" latinLnBrk="0" hangingPunct="1">
        <a:lnSpc>
          <a:spcPct val="90000"/>
        </a:lnSpc>
        <a:spcBef>
          <a:spcPts val="750"/>
        </a:spcBef>
        <a:buClr>
          <a:schemeClr val="bg1"/>
        </a:buClr>
        <a:buFont typeface="+mj-lt"/>
        <a:buNone/>
        <a:defRPr sz="2800" b="0" i="0" kern="1200" baseline="0">
          <a:solidFill>
            <a:schemeClr val="tx1"/>
          </a:solidFill>
          <a:latin typeface="Calibri" charset="0"/>
          <a:ea typeface="Calibri" charset="0"/>
          <a:cs typeface="Calibri" charset="0"/>
        </a:defRPr>
      </a:lvl1pPr>
      <a:lvl2pPr marL="628650" indent="-285750" algn="l" defTabSz="685800" rtl="0" eaLnBrk="1" latinLnBrk="0" hangingPunct="1">
        <a:lnSpc>
          <a:spcPct val="90000"/>
        </a:lnSpc>
        <a:spcBef>
          <a:spcPts val="375"/>
        </a:spcBef>
        <a:buClr>
          <a:schemeClr val="accent2"/>
        </a:buClr>
        <a:buFont typeface="Arial"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71550" indent="-285750" algn="l" defTabSz="685800" rtl="0" eaLnBrk="1" latinLnBrk="0" hangingPunct="1">
        <a:lnSpc>
          <a:spcPct val="90000"/>
        </a:lnSpc>
        <a:spcBef>
          <a:spcPts val="375"/>
        </a:spcBef>
        <a:buClr>
          <a:schemeClr val="accent2"/>
        </a:buClr>
        <a:buFont typeface=".AppleSystemUIFont" charset="-120"/>
        <a:buChar char="-"/>
        <a:defRPr sz="2000" kern="1200" baseline="0">
          <a:solidFill>
            <a:schemeClr val="tx1"/>
          </a:solidFill>
          <a:latin typeface="Calibri Light" panose="020F0302020204030204" pitchFamily="34" charset="0"/>
          <a:ea typeface="Calibri Light" panose="020F0302020204030204" pitchFamily="34" charset="0"/>
          <a:cs typeface="Calibri" charset="0"/>
        </a:defRPr>
      </a:lvl3pPr>
      <a:lvl4pPr marL="1314450" indent="-285750" algn="l" defTabSz="685800" rtl="0" eaLnBrk="1" latinLnBrk="0" hangingPunct="1">
        <a:lnSpc>
          <a:spcPct val="90000"/>
        </a:lnSpc>
        <a:spcBef>
          <a:spcPts val="375"/>
        </a:spcBef>
        <a:buClr>
          <a:schemeClr val="bg1"/>
        </a:buClr>
        <a:buFont typeface=".AppleSystemUIFont" charset="-120"/>
        <a:buChar char="-"/>
        <a:defRPr sz="1400" kern="1200">
          <a:solidFill>
            <a:schemeClr val="bg1"/>
          </a:solidFill>
          <a:latin typeface="Calibri" charset="0"/>
          <a:ea typeface="Calibri" charset="0"/>
          <a:cs typeface="Calibri" charset="0"/>
        </a:defRPr>
      </a:lvl4pPr>
      <a:lvl5pPr marL="1657350" indent="-285750" algn="l" defTabSz="685800" rtl="0" eaLnBrk="1" latinLnBrk="0" hangingPunct="1">
        <a:lnSpc>
          <a:spcPct val="90000"/>
        </a:lnSpc>
        <a:spcBef>
          <a:spcPts val="375"/>
        </a:spcBef>
        <a:buClr>
          <a:schemeClr val="bg1"/>
        </a:buClr>
        <a:buFont typeface=".AppleSystemUIFont" charset="-120"/>
        <a:buChar char="-"/>
        <a:defRPr sz="1400" kern="1200">
          <a:solidFill>
            <a:schemeClr val="bg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2880">
          <p15:clr>
            <a:srgbClr val="A4A3A4"/>
          </p15:clr>
        </p15:guide>
        <p15:guide id="8" orient="horz" pos="756" userDrawn="1">
          <p15:clr>
            <a:srgbClr val="A4A3A4"/>
          </p15:clr>
        </p15:guide>
        <p15:guide id="9" pos="288">
          <p15:clr>
            <a:srgbClr val="A4A3A4"/>
          </p15:clr>
        </p15:guide>
        <p15:guide id="10" pos="5472">
          <p15:clr>
            <a:srgbClr val="A4A3A4"/>
          </p15:clr>
        </p15:guide>
        <p15:guide id="11" orient="horz" pos="324" userDrawn="1">
          <p15:clr>
            <a:srgbClr val="A4A3A4"/>
          </p15:clr>
        </p15:guide>
        <p15:guide id="12" orient="horz" pos="277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4" name="Text Placeholder 13"/>
          <p:cNvSpPr>
            <a:spLocks noGrp="1"/>
          </p:cNvSpPr>
          <p:nvPr>
            <p:ph type="body" sz="quarter" idx="10"/>
          </p:nvPr>
        </p:nvSpPr>
        <p:spPr/>
        <p:txBody>
          <a:bodyPr/>
          <a:lstStyle/>
          <a:p>
            <a:pPr>
              <a:lnSpc>
                <a:spcPts val="4400"/>
              </a:lnSpc>
            </a:pPr>
            <a:r>
              <a:rPr lang="en-US" dirty="0"/>
              <a:t>2018</a:t>
            </a:r>
          </a:p>
          <a:p>
            <a:pPr>
              <a:lnSpc>
                <a:spcPts val="4400"/>
              </a:lnSpc>
            </a:pPr>
            <a:r>
              <a:rPr lang="en-US" dirty="0"/>
              <a:t>Trimble Dimensions</a:t>
            </a:r>
          </a:p>
          <a:p>
            <a:pPr>
              <a:lnSpc>
                <a:spcPts val="4400"/>
              </a:lnSpc>
            </a:pPr>
            <a:r>
              <a:rPr lang="en-US" dirty="0"/>
              <a:t>User </a:t>
            </a:r>
            <a:r>
              <a:rPr lang="en-US" dirty="0" smtClean="0"/>
              <a:t>Conference</a:t>
            </a:r>
            <a:endParaRPr lang="en-US" dirty="0"/>
          </a:p>
        </p:txBody>
      </p:sp>
      <p:sp>
        <p:nvSpPr>
          <p:cNvPr id="13" name="Text Placeholder 12"/>
          <p:cNvSpPr>
            <a:spLocks noGrp="1"/>
          </p:cNvSpPr>
          <p:nvPr>
            <p:ph type="body" sz="quarter" idx="11"/>
          </p:nvPr>
        </p:nvSpPr>
        <p:spPr/>
        <p:txBody>
          <a:bodyPr/>
          <a:lstStyle/>
          <a:p>
            <a:r>
              <a:rPr lang="en-US" dirty="0"/>
              <a:t>November 5–7</a:t>
            </a:r>
          </a:p>
          <a:p>
            <a:r>
              <a:rPr lang="en-US" dirty="0"/>
              <a:t>The Venetian / Sands Expo </a:t>
            </a:r>
            <a:r>
              <a:rPr lang="en-US" dirty="0" smtClean="0"/>
              <a:t>Center – Las Vegas</a:t>
            </a:r>
            <a:endParaRPr lang="en-US" dirty="0"/>
          </a:p>
        </p:txBody>
      </p:sp>
      <p:sp>
        <p:nvSpPr>
          <p:cNvPr id="2" name="Rectangle 1"/>
          <p:cNvSpPr/>
          <p:nvPr/>
        </p:nvSpPr>
        <p:spPr>
          <a:xfrm>
            <a:off x="914400" y="3363198"/>
            <a:ext cx="5116945" cy="664477"/>
          </a:xfrm>
          <a:prstGeom prst="rect">
            <a:avLst/>
          </a:prstGeom>
        </p:spPr>
        <p:txBody>
          <a:bodyPr wrap="square">
            <a:spAutoFit/>
          </a:bodyPr>
          <a:lstStyle/>
          <a:p>
            <a:pPr>
              <a:lnSpc>
                <a:spcPts val="4400"/>
              </a:lnSpc>
            </a:pPr>
            <a:r>
              <a:rPr lang="en-US" sz="4400" dirty="0" smtClean="0">
                <a:solidFill>
                  <a:schemeClr val="bg1"/>
                </a:solidFill>
              </a:rPr>
              <a:t>CEC-1457</a:t>
            </a:r>
            <a:endParaRPr lang="en-US" sz="4400" dirty="0">
              <a:solidFill>
                <a:schemeClr val="bg1"/>
              </a:solidFill>
            </a:endParaRPr>
          </a:p>
        </p:txBody>
      </p:sp>
    </p:spTree>
    <p:extLst>
      <p:ext uri="{BB962C8B-B14F-4D97-AF65-F5344CB8AC3E}">
        <p14:creationId xmlns:p14="http://schemas.microsoft.com/office/powerpoint/2010/main" val="361989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10" y="1007918"/>
            <a:ext cx="7360226" cy="564573"/>
          </a:xfrm>
        </p:spPr>
        <p:txBody>
          <a:bodyPr/>
          <a:lstStyle/>
          <a:p>
            <a:r>
              <a:rPr lang="en-US" altLang="en-US" dirty="0"/>
              <a:t>How it Works</a:t>
            </a:r>
            <a:endParaRPr lang="en-US" dirty="0"/>
          </a:p>
        </p:txBody>
      </p:sp>
      <p:sp>
        <p:nvSpPr>
          <p:cNvPr id="3" name="TextBox 2"/>
          <p:cNvSpPr txBox="1"/>
          <p:nvPr/>
        </p:nvSpPr>
        <p:spPr>
          <a:xfrm>
            <a:off x="27710" y="1690254"/>
            <a:ext cx="6975763" cy="3139321"/>
          </a:xfrm>
          <a:prstGeom prst="rect">
            <a:avLst/>
          </a:prstGeom>
          <a:noFill/>
        </p:spPr>
        <p:txBody>
          <a:bodyPr wrap="square" rtlCol="0">
            <a:spAutoFit/>
          </a:bodyPr>
          <a:lstStyle/>
          <a:p>
            <a:r>
              <a:rPr lang="en-US" altLang="en-US" sz="1800" dirty="0">
                <a:solidFill>
                  <a:schemeClr val="bg1"/>
                </a:solidFill>
              </a:rPr>
              <a:t>When command is executed:</a:t>
            </a:r>
          </a:p>
          <a:p>
            <a:pPr marL="342900" indent="-342900">
              <a:buFont typeface="Arial" panose="020B0604020202020204" pitchFamily="34" charset="0"/>
              <a:buChar char="•"/>
            </a:pPr>
            <a:r>
              <a:rPr lang="en-US" altLang="en-US" sz="1800" dirty="0">
                <a:solidFill>
                  <a:schemeClr val="bg1"/>
                </a:solidFill>
              </a:rPr>
              <a:t>If function “Execute(cmd, currentProject, macroFileFolder, parameters)” is defined, it will be called when command is run.</a:t>
            </a:r>
          </a:p>
          <a:p>
            <a:pPr marL="685800" lvl="1" indent="-342900">
              <a:buFont typeface="Arial" panose="020B0604020202020204" pitchFamily="34" charset="0"/>
              <a:buChar char="•"/>
            </a:pPr>
            <a:r>
              <a:rPr lang="en-US" altLang="en-US" sz="1800" dirty="0">
                <a:solidFill>
                  <a:schemeClr val="bg1"/>
                </a:solidFill>
              </a:rPr>
              <a:t>Usually use this method to pop up dialog boxes or run </a:t>
            </a:r>
            <a:r>
              <a:rPr lang="en-US" altLang="en-US" sz="1800" dirty="0" smtClean="0">
                <a:solidFill>
                  <a:schemeClr val="bg1"/>
                </a:solidFill>
              </a:rPr>
              <a:t>commands </a:t>
            </a:r>
            <a:r>
              <a:rPr lang="en-US" altLang="en-US" sz="1800" dirty="0">
                <a:solidFill>
                  <a:schemeClr val="bg1"/>
                </a:solidFill>
              </a:rPr>
              <a:t>that </a:t>
            </a:r>
            <a:r>
              <a:rPr lang="en-US" altLang="en-US" sz="1800" dirty="0" smtClean="0">
                <a:solidFill>
                  <a:schemeClr val="bg1"/>
                </a:solidFill>
              </a:rPr>
              <a:t>don’t </a:t>
            </a:r>
            <a:r>
              <a:rPr lang="en-US" altLang="en-US" sz="1800" dirty="0">
                <a:solidFill>
                  <a:schemeClr val="bg1"/>
                </a:solidFill>
              </a:rPr>
              <a:t>require UI.</a:t>
            </a:r>
          </a:p>
          <a:p>
            <a:pPr marL="342900" indent="-342900">
              <a:buFont typeface="Arial" panose="020B0604020202020204" pitchFamily="34" charset="0"/>
              <a:buChar char="•"/>
            </a:pPr>
            <a:r>
              <a:rPr lang="en-US" altLang="en-US" sz="1800" dirty="0">
                <a:solidFill>
                  <a:schemeClr val="bg1"/>
                </a:solidFill>
              </a:rPr>
              <a:t>If macro defined UIForm property (in command data at startup), then </a:t>
            </a:r>
            <a:r>
              <a:rPr lang="en-US" altLang="en-US" sz="1800" dirty="0" smtClean="0">
                <a:solidFill>
                  <a:schemeClr val="bg1"/>
                </a:solidFill>
              </a:rPr>
              <a:t>C# </a:t>
            </a:r>
            <a:r>
              <a:rPr lang="en-US" altLang="en-US" sz="1800" dirty="0">
                <a:solidFill>
                  <a:schemeClr val="bg1"/>
                </a:solidFill>
              </a:rPr>
              <a:t>command class is created and macro assigned</a:t>
            </a:r>
          </a:p>
          <a:p>
            <a:pPr marL="342900" indent="-342900">
              <a:buFont typeface="Arial" panose="020B0604020202020204" pitchFamily="34" charset="0"/>
              <a:buChar char="•"/>
            </a:pPr>
            <a:r>
              <a:rPr lang="en-US" altLang="en-US" sz="1800" dirty="0">
                <a:solidFill>
                  <a:schemeClr val="bg1"/>
                </a:solidFill>
              </a:rPr>
              <a:t>If macro defined UIViewForm property (in command data at startup), then </a:t>
            </a:r>
            <a:r>
              <a:rPr lang="en-US" altLang="en-US" sz="1800" dirty="0" smtClean="0">
                <a:solidFill>
                  <a:schemeClr val="bg1"/>
                </a:solidFill>
              </a:rPr>
              <a:t>C# </a:t>
            </a:r>
            <a:r>
              <a:rPr lang="en-US" altLang="en-US" sz="1800" dirty="0">
                <a:solidFill>
                  <a:schemeClr val="bg1"/>
                </a:solidFill>
              </a:rPr>
              <a:t>view class is created and macro assigned</a:t>
            </a:r>
          </a:p>
          <a:p>
            <a:pPr marL="342900" indent="-342900">
              <a:buFont typeface="Arial" panose="020B0604020202020204" pitchFamily="34" charset="0"/>
              <a:buChar char="•"/>
            </a:pPr>
            <a:endParaRPr lang="en-US" altLang="en-US" sz="1800" dirty="0">
              <a:solidFill>
                <a:schemeClr val="bg1"/>
              </a:solidFill>
            </a:endParaRPr>
          </a:p>
          <a:p>
            <a:pPr marL="342900" indent="-342900">
              <a:buFont typeface="Arial" panose="020B0604020202020204" pitchFamily="34" charset="0"/>
              <a:buChar char="•"/>
            </a:pPr>
            <a:endParaRPr lang="en-US" altLang="en-US" sz="1800" dirty="0">
              <a:solidFill>
                <a:schemeClr val="bg1"/>
              </a:solidFill>
            </a:endParaRPr>
          </a:p>
        </p:txBody>
      </p:sp>
    </p:spTree>
    <p:extLst>
      <p:ext uri="{BB962C8B-B14F-4D97-AF65-F5344CB8AC3E}">
        <p14:creationId xmlns:p14="http://schemas.microsoft.com/office/powerpoint/2010/main" val="205401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0881" y="1427750"/>
            <a:ext cx="7315199" cy="3662541"/>
          </a:xfrm>
          <a:prstGeom prst="rect">
            <a:avLst/>
          </a:prstGeom>
          <a:noFill/>
        </p:spPr>
        <p:txBody>
          <a:bodyPr wrap="square" rtlCol="0">
            <a:spAutoFit/>
          </a:bodyPr>
          <a:lstStyle/>
          <a:p>
            <a:pPr indent="-342900">
              <a:buFont typeface="Arial" panose="020B0604020202020204" pitchFamily="34" charset="0"/>
              <a:buChar char="•"/>
              <a:defRPr/>
            </a:pPr>
            <a:r>
              <a:rPr lang="en-US" sz="2000" dirty="0" smtClean="0">
                <a:solidFill>
                  <a:schemeClr val="bg1"/>
                </a:solidFill>
              </a:rPr>
              <a:t>Install </a:t>
            </a:r>
            <a:r>
              <a:rPr lang="en-US" sz="2000" dirty="0">
                <a:solidFill>
                  <a:schemeClr val="bg1"/>
                </a:solidFill>
              </a:rPr>
              <a:t>Visual Studio </a:t>
            </a:r>
            <a:r>
              <a:rPr lang="en-US" sz="2000" dirty="0" smtClean="0">
                <a:solidFill>
                  <a:schemeClr val="bg1"/>
                </a:solidFill>
              </a:rPr>
              <a:t>(Community edition is fine)</a:t>
            </a:r>
          </a:p>
          <a:p>
            <a:pPr marL="685800" lvl="3" indent="-342900">
              <a:buFont typeface="Arial" panose="020B0604020202020204" pitchFamily="34" charset="0"/>
              <a:buChar char="•"/>
              <a:defRPr/>
            </a:pPr>
            <a:r>
              <a:rPr lang="en-US" sz="2000" dirty="0" smtClean="0">
                <a:solidFill>
                  <a:schemeClr val="bg1"/>
                </a:solidFill>
              </a:rPr>
              <a:t>Version 15.8 and above is best</a:t>
            </a:r>
          </a:p>
          <a:p>
            <a:pPr marL="685800" lvl="3" indent="-342900">
              <a:buFont typeface="Arial" panose="020B0604020202020204" pitchFamily="34" charset="0"/>
              <a:buChar char="•"/>
              <a:defRPr/>
            </a:pPr>
            <a:r>
              <a:rPr lang="en-US" sz="2000" dirty="0" smtClean="0">
                <a:solidFill>
                  <a:schemeClr val="bg1"/>
                </a:solidFill>
              </a:rPr>
              <a:t>https</a:t>
            </a:r>
            <a:r>
              <a:rPr lang="en-US" sz="2000" dirty="0">
                <a:solidFill>
                  <a:schemeClr val="bg1"/>
                </a:solidFill>
              </a:rPr>
              <a:t>://www.visualstudio.com/free-developer-offers</a:t>
            </a:r>
            <a:r>
              <a:rPr lang="en-US" sz="2000" dirty="0" smtClean="0">
                <a:solidFill>
                  <a:schemeClr val="bg1"/>
                </a:solidFill>
              </a:rPr>
              <a:t>/</a:t>
            </a:r>
          </a:p>
          <a:p>
            <a:pPr lvl="2" indent="-342900">
              <a:buFont typeface="Arial" panose="020B0604020202020204" pitchFamily="34" charset="0"/>
              <a:buChar char="•"/>
              <a:defRPr/>
            </a:pPr>
            <a:r>
              <a:rPr lang="en-US" altLang="en-US" sz="2000" dirty="0" smtClean="0">
                <a:solidFill>
                  <a:schemeClr val="bg1"/>
                </a:solidFill>
              </a:rPr>
              <a:t>Include “Python development” </a:t>
            </a:r>
            <a:br>
              <a:rPr lang="en-US" altLang="en-US" sz="2000" dirty="0" smtClean="0">
                <a:solidFill>
                  <a:schemeClr val="bg1"/>
                </a:solidFill>
              </a:rPr>
            </a:br>
            <a:r>
              <a:rPr lang="en-US" altLang="en-US" sz="2000" dirty="0" smtClean="0">
                <a:solidFill>
                  <a:schemeClr val="bg1"/>
                </a:solidFill>
              </a:rPr>
              <a:t>option when installing</a:t>
            </a:r>
          </a:p>
          <a:p>
            <a:pPr marL="342900" lvl="2">
              <a:defRPr/>
            </a:pPr>
            <a:endParaRPr lang="en-US" altLang="en-US" sz="2000" dirty="0" smtClean="0">
              <a:solidFill>
                <a:schemeClr val="bg1"/>
              </a:solidFill>
            </a:endParaRPr>
          </a:p>
          <a:p>
            <a:pPr indent="-342900">
              <a:buFont typeface="Arial" panose="020B0604020202020204" pitchFamily="34" charset="0"/>
              <a:buChar char="•"/>
              <a:defRPr/>
            </a:pPr>
            <a:r>
              <a:rPr lang="en-US" altLang="en-US" sz="2000" dirty="0" smtClean="0">
                <a:solidFill>
                  <a:schemeClr val="bg1"/>
                </a:solidFill>
              </a:rPr>
              <a:t>Install </a:t>
            </a:r>
            <a:r>
              <a:rPr lang="en-US" altLang="en-US" sz="2000" dirty="0" err="1" smtClean="0">
                <a:solidFill>
                  <a:schemeClr val="bg1"/>
                </a:solidFill>
              </a:rPr>
              <a:t>IronPython</a:t>
            </a:r>
            <a:r>
              <a:rPr lang="en-US" altLang="en-US" sz="2000" dirty="0" smtClean="0">
                <a:solidFill>
                  <a:schemeClr val="bg1"/>
                </a:solidFill>
              </a:rPr>
              <a:t> (version 2.7.9)</a:t>
            </a:r>
            <a:endParaRPr lang="en-US" altLang="en-US" sz="2000" dirty="0">
              <a:solidFill>
                <a:schemeClr val="bg1"/>
              </a:solidFill>
            </a:endParaRPr>
          </a:p>
          <a:p>
            <a:pPr marL="685800" lvl="3" indent="-342900">
              <a:buFont typeface="Arial" panose="020B0604020202020204" pitchFamily="34" charset="0"/>
              <a:buChar char="•"/>
              <a:defRPr/>
            </a:pPr>
            <a:r>
              <a:rPr lang="en-US" sz="2000" dirty="0" smtClean="0">
                <a:solidFill>
                  <a:schemeClr val="bg1"/>
                </a:solidFill>
              </a:rPr>
              <a:t>http</a:t>
            </a:r>
            <a:r>
              <a:rPr lang="en-US" sz="2000" dirty="0">
                <a:solidFill>
                  <a:schemeClr val="bg1"/>
                </a:solidFill>
              </a:rPr>
              <a:t>://ironpython.net/download</a:t>
            </a:r>
            <a:r>
              <a:rPr lang="en-US" sz="2000" dirty="0" smtClean="0">
                <a:solidFill>
                  <a:schemeClr val="bg1"/>
                </a:solidFill>
              </a:rPr>
              <a:t>/</a:t>
            </a:r>
            <a:endParaRPr lang="en-US" altLang="en-US" sz="2000" dirty="0">
              <a:solidFill>
                <a:schemeClr val="bg1"/>
              </a:solidFill>
            </a:endParaRPr>
          </a:p>
          <a:p>
            <a:pPr indent="-342900">
              <a:buFont typeface="Arial" panose="020B0604020202020204" pitchFamily="34" charset="0"/>
              <a:buChar char="•"/>
              <a:defRPr/>
            </a:pPr>
            <a:r>
              <a:rPr lang="en-US" sz="2000" dirty="0" smtClean="0">
                <a:solidFill>
                  <a:schemeClr val="bg1"/>
                </a:solidFill>
              </a:rPr>
              <a:t>Install Trimble Macros SDK</a:t>
            </a:r>
          </a:p>
          <a:p>
            <a:pPr lvl="2" indent="-342900">
              <a:buFont typeface="Arial" panose="020B0604020202020204" pitchFamily="34" charset="0"/>
              <a:buChar char="•"/>
              <a:defRPr/>
            </a:pPr>
            <a:r>
              <a:rPr lang="en-US" sz="2000" dirty="0" smtClean="0">
                <a:solidFill>
                  <a:schemeClr val="bg1"/>
                </a:solidFill>
              </a:rPr>
              <a:t>Available from Trimble Community (“Macro” section)</a:t>
            </a:r>
          </a:p>
          <a:p>
            <a:pPr marL="342900" lvl="2">
              <a:defRPr/>
            </a:pPr>
            <a:r>
              <a:rPr lang="en-US" sz="3200" dirty="0" smtClean="0">
                <a:solidFill>
                  <a:schemeClr val="bg1"/>
                </a:solidFill>
              </a:rPr>
              <a:t> </a:t>
            </a:r>
            <a:endParaRPr lang="en-US" sz="3200" dirty="0">
              <a:solidFill>
                <a:schemeClr val="bg1"/>
              </a:solidFill>
            </a:endParaRPr>
          </a:p>
        </p:txBody>
      </p:sp>
      <p:sp>
        <p:nvSpPr>
          <p:cNvPr id="2" name="TextBox 1"/>
          <p:cNvSpPr txBox="1"/>
          <p:nvPr/>
        </p:nvSpPr>
        <p:spPr>
          <a:xfrm>
            <a:off x="609600" y="818120"/>
            <a:ext cx="8115299" cy="646331"/>
          </a:xfrm>
          <a:prstGeom prst="rect">
            <a:avLst/>
          </a:prstGeom>
          <a:noFill/>
        </p:spPr>
        <p:txBody>
          <a:bodyPr wrap="square" rtlCol="0">
            <a:spAutoFit/>
          </a:bodyPr>
          <a:lstStyle/>
          <a:p>
            <a:pPr algn="ctr"/>
            <a:r>
              <a:rPr lang="en-US" sz="3600" dirty="0">
                <a:solidFill>
                  <a:schemeClr val="bg1"/>
                </a:solidFill>
              </a:rPr>
              <a:t>Getting started writing macros</a:t>
            </a:r>
          </a:p>
        </p:txBody>
      </p:sp>
      <p:sp>
        <p:nvSpPr>
          <p:cNvPr id="5" name="TextBox 4"/>
          <p:cNvSpPr txBox="1"/>
          <p:nvPr/>
        </p:nvSpPr>
        <p:spPr>
          <a:xfrm>
            <a:off x="609600" y="4790209"/>
            <a:ext cx="7009804" cy="300082"/>
          </a:xfrm>
          <a:prstGeom prst="rect">
            <a:avLst/>
          </a:prstGeom>
          <a:noFill/>
        </p:spPr>
        <p:txBody>
          <a:bodyPr wrap="none" rtlCol="0">
            <a:spAutoFit/>
          </a:bodyPr>
          <a:lstStyle/>
          <a:p>
            <a:r>
              <a:rPr lang="en-US" dirty="0" smtClean="0">
                <a:solidFill>
                  <a:schemeClr val="bg1"/>
                </a:solidFill>
              </a:rPr>
              <a:t>Actually, these are all optional. The python file is just a text file, so you could just use Notepad.exe</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5224027" y="2466063"/>
            <a:ext cx="3476625" cy="995973"/>
          </a:xfrm>
          <a:prstGeom prst="rect">
            <a:avLst/>
          </a:prstGeom>
        </p:spPr>
      </p:pic>
    </p:spTree>
    <p:extLst>
      <p:ext uri="{BB962C8B-B14F-4D97-AF65-F5344CB8AC3E}">
        <p14:creationId xmlns:p14="http://schemas.microsoft.com/office/powerpoint/2010/main" val="376412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1561" y="1011507"/>
            <a:ext cx="7113965" cy="3893405"/>
          </a:xfrm>
          <a:prstGeom prst="rect">
            <a:avLst/>
          </a:prstGeom>
        </p:spPr>
      </p:pic>
    </p:spTree>
    <p:extLst>
      <p:ext uri="{BB962C8B-B14F-4D97-AF65-F5344CB8AC3E}">
        <p14:creationId xmlns:p14="http://schemas.microsoft.com/office/powerpoint/2010/main" val="158939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3192" y="1276894"/>
            <a:ext cx="6534150" cy="3417570"/>
          </a:xfrm>
          <a:prstGeom prst="rect">
            <a:avLst/>
          </a:prstGeom>
        </p:spPr>
      </p:pic>
    </p:spTree>
    <p:extLst>
      <p:ext uri="{BB962C8B-B14F-4D97-AF65-F5344CB8AC3E}">
        <p14:creationId xmlns:p14="http://schemas.microsoft.com/office/powerpoint/2010/main" val="187162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8" y="1699316"/>
            <a:ext cx="7315199" cy="2246769"/>
          </a:xfrm>
          <a:prstGeom prst="rect">
            <a:avLst/>
          </a:prstGeom>
          <a:noFill/>
        </p:spPr>
        <p:txBody>
          <a:bodyPr wrap="square" rtlCol="0">
            <a:spAutoFit/>
          </a:bodyPr>
          <a:lstStyle/>
          <a:p>
            <a:pPr>
              <a:defRPr/>
            </a:pPr>
            <a:r>
              <a:rPr lang="en-US" sz="2000" dirty="0" smtClean="0">
                <a:solidFill>
                  <a:schemeClr val="bg1"/>
                </a:solidFill>
              </a:rPr>
              <a:t>Two options for macro folder location (so TBC finds new macro)</a:t>
            </a:r>
          </a:p>
          <a:p>
            <a:pPr lvl="2" indent="-342900">
              <a:buFont typeface="Arial" panose="020B0604020202020204" pitchFamily="34" charset="0"/>
              <a:buChar char="•"/>
              <a:defRPr/>
            </a:pPr>
            <a:r>
              <a:rPr lang="en-US" sz="2000" dirty="0" smtClean="0">
                <a:solidFill>
                  <a:schemeClr val="bg1"/>
                </a:solidFill>
              </a:rPr>
              <a:t>Put </a:t>
            </a:r>
            <a:r>
              <a:rPr lang="en-US" sz="2000" dirty="0">
                <a:solidFill>
                  <a:schemeClr val="bg1"/>
                </a:solidFill>
              </a:rPr>
              <a:t>VS project in </a:t>
            </a:r>
            <a:r>
              <a:rPr lang="en-US" sz="2000" dirty="0" smtClean="0">
                <a:solidFill>
                  <a:schemeClr val="bg1"/>
                </a:solidFill>
              </a:rPr>
              <a:t>“C</a:t>
            </a:r>
            <a:r>
              <a:rPr lang="en-US" sz="2000" dirty="0">
                <a:solidFill>
                  <a:schemeClr val="bg1"/>
                </a:solidFill>
              </a:rPr>
              <a:t>:\</a:t>
            </a:r>
            <a:r>
              <a:rPr lang="en-US" sz="2000" dirty="0" smtClean="0">
                <a:solidFill>
                  <a:schemeClr val="bg1"/>
                </a:solidFill>
              </a:rPr>
              <a:t>ProgramData\Trimble\MacroCommands”</a:t>
            </a:r>
          </a:p>
          <a:p>
            <a:pPr lvl="3" indent="-342900">
              <a:buFont typeface="Arial" panose="020B0604020202020204" pitchFamily="34" charset="0"/>
              <a:buChar char="•"/>
              <a:defRPr/>
            </a:pPr>
            <a:r>
              <a:rPr lang="en-US" sz="2000" dirty="0" smtClean="0">
                <a:solidFill>
                  <a:schemeClr val="bg1"/>
                </a:solidFill>
              </a:rPr>
              <a:t>TBC will find macro next time it starts</a:t>
            </a:r>
          </a:p>
          <a:p>
            <a:pPr lvl="2" indent="-342900">
              <a:buFont typeface="Arial" panose="020B0604020202020204" pitchFamily="34" charset="0"/>
              <a:buChar char="•"/>
              <a:defRPr/>
            </a:pPr>
            <a:r>
              <a:rPr lang="en-US" sz="2000" dirty="0" smtClean="0">
                <a:solidFill>
                  <a:schemeClr val="bg1"/>
                </a:solidFill>
              </a:rPr>
              <a:t>Add system environment </a:t>
            </a:r>
            <a:r>
              <a:rPr lang="en-US" sz="2000" dirty="0">
                <a:solidFill>
                  <a:schemeClr val="bg1"/>
                </a:solidFill>
              </a:rPr>
              <a:t>v</a:t>
            </a:r>
            <a:r>
              <a:rPr lang="en-US" sz="2000" dirty="0" smtClean="0">
                <a:solidFill>
                  <a:schemeClr val="bg1"/>
                </a:solidFill>
              </a:rPr>
              <a:t>ariable </a:t>
            </a:r>
            <a:r>
              <a:rPr lang="en-US" sz="2000" dirty="0">
                <a:solidFill>
                  <a:schemeClr val="bg1"/>
                </a:solidFill>
              </a:rPr>
              <a:t>named “</a:t>
            </a:r>
            <a:r>
              <a:rPr lang="en-US" sz="2000" dirty="0" smtClean="0">
                <a:solidFill>
                  <a:schemeClr val="bg1"/>
                </a:solidFill>
              </a:rPr>
              <a:t>TBC_MacroPath2”</a:t>
            </a:r>
          </a:p>
          <a:p>
            <a:pPr lvl="3" indent="-342900">
              <a:buFont typeface="Arial" panose="020B0604020202020204" pitchFamily="34" charset="0"/>
              <a:buChar char="•"/>
              <a:defRPr/>
            </a:pPr>
            <a:r>
              <a:rPr lang="en-US" sz="2000" dirty="0" smtClean="0">
                <a:solidFill>
                  <a:schemeClr val="bg1"/>
                </a:solidFill>
              </a:rPr>
              <a:t>Value should be path to VS project folder. This folder is added to list of folders searched by TBC.</a:t>
            </a:r>
          </a:p>
          <a:p>
            <a:pPr lvl="3" indent="-342900">
              <a:buFont typeface="Arial" panose="020B0604020202020204" pitchFamily="34" charset="0"/>
              <a:buChar char="•"/>
              <a:defRPr/>
            </a:pPr>
            <a:r>
              <a:rPr lang="en-US" sz="2000" dirty="0" smtClean="0">
                <a:solidFill>
                  <a:schemeClr val="bg1"/>
                </a:solidFill>
              </a:rPr>
              <a:t>Restart Visual Studio after creating the variable.</a:t>
            </a:r>
            <a:endParaRPr lang="en-US" sz="2000" dirty="0">
              <a:solidFill>
                <a:schemeClr val="bg1"/>
              </a:solidFill>
            </a:endParaRPr>
          </a:p>
        </p:txBody>
      </p:sp>
      <p:sp>
        <p:nvSpPr>
          <p:cNvPr id="2" name="TextBox 1"/>
          <p:cNvSpPr txBox="1"/>
          <p:nvPr/>
        </p:nvSpPr>
        <p:spPr>
          <a:xfrm>
            <a:off x="609600" y="1017005"/>
            <a:ext cx="8115299" cy="707886"/>
          </a:xfrm>
          <a:prstGeom prst="rect">
            <a:avLst/>
          </a:prstGeom>
          <a:noFill/>
        </p:spPr>
        <p:txBody>
          <a:bodyPr wrap="square" rtlCol="0">
            <a:spAutoFit/>
          </a:bodyPr>
          <a:lstStyle/>
          <a:p>
            <a:pPr algn="ctr"/>
            <a:r>
              <a:rPr lang="en-US" sz="4000" dirty="0" smtClean="0">
                <a:solidFill>
                  <a:schemeClr val="bg1"/>
                </a:solidFill>
              </a:rPr>
              <a:t>My First Macro</a:t>
            </a:r>
            <a:endParaRPr lang="en-US" sz="4000" dirty="0">
              <a:solidFill>
                <a:schemeClr val="bg1"/>
              </a:solidFill>
            </a:endParaRPr>
          </a:p>
        </p:txBody>
      </p:sp>
    </p:spTree>
    <p:extLst>
      <p:ext uri="{BB962C8B-B14F-4D97-AF65-F5344CB8AC3E}">
        <p14:creationId xmlns:p14="http://schemas.microsoft.com/office/powerpoint/2010/main" val="362787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8" y="1699316"/>
            <a:ext cx="7315199" cy="3600986"/>
          </a:xfrm>
          <a:prstGeom prst="rect">
            <a:avLst/>
          </a:prstGeom>
          <a:noFill/>
        </p:spPr>
        <p:txBody>
          <a:bodyPr wrap="square" rtlCol="0">
            <a:spAutoFit/>
          </a:bodyPr>
          <a:lstStyle/>
          <a:p>
            <a:pPr>
              <a:defRPr/>
            </a:pPr>
            <a:r>
              <a:rPr lang="en-US" sz="2800" dirty="0" smtClean="0">
                <a:solidFill>
                  <a:schemeClr val="bg1"/>
                </a:solidFill>
              </a:rPr>
              <a:t>This example will put project in the “MacroCommands” folder. (see previous slide)</a:t>
            </a:r>
          </a:p>
          <a:p>
            <a:pPr lvl="2" indent="-342900">
              <a:buFont typeface="Arial" panose="020B0604020202020204" pitchFamily="34" charset="0"/>
              <a:buChar char="•"/>
              <a:defRPr/>
            </a:pPr>
            <a:r>
              <a:rPr lang="en-US" sz="2000" dirty="0" smtClean="0">
                <a:solidFill>
                  <a:schemeClr val="bg1"/>
                </a:solidFill>
              </a:rPr>
              <a:t>From File menu, select “New”, then “Project”</a:t>
            </a:r>
          </a:p>
          <a:p>
            <a:pPr lvl="2" indent="-342900">
              <a:buFont typeface="Arial" panose="020B0604020202020204" pitchFamily="34" charset="0"/>
              <a:buChar char="•"/>
              <a:defRPr/>
            </a:pPr>
            <a:r>
              <a:rPr lang="en-US" sz="2000" dirty="0" smtClean="0">
                <a:solidFill>
                  <a:schemeClr val="bg1"/>
                </a:solidFill>
              </a:rPr>
              <a:t>From “Other Languages”, select “Python”.</a:t>
            </a:r>
          </a:p>
          <a:p>
            <a:pPr lvl="3" indent="-342900">
              <a:buFont typeface="Arial" panose="020B0604020202020204" pitchFamily="34" charset="0"/>
              <a:buChar char="•"/>
              <a:defRPr/>
            </a:pPr>
            <a:r>
              <a:rPr lang="en-US" sz="2000" dirty="0" smtClean="0">
                <a:solidFill>
                  <a:schemeClr val="bg1"/>
                </a:solidFill>
              </a:rPr>
              <a:t>If “Python” missing, update your Visual Studio install and select the Python option.</a:t>
            </a:r>
          </a:p>
          <a:p>
            <a:pPr lvl="2" indent="-342900">
              <a:buFont typeface="Arial" panose="020B0604020202020204" pitchFamily="34" charset="0"/>
              <a:buChar char="•"/>
              <a:defRPr/>
            </a:pPr>
            <a:r>
              <a:rPr lang="en-US" sz="2000" dirty="0" smtClean="0">
                <a:solidFill>
                  <a:schemeClr val="bg1"/>
                </a:solidFill>
              </a:rPr>
              <a:t>Select “TbcMacros” template from Python group.</a:t>
            </a:r>
          </a:p>
          <a:p>
            <a:pPr lvl="3" indent="-342900">
              <a:buFont typeface="Arial" panose="020B0604020202020204" pitchFamily="34" charset="0"/>
              <a:buChar char="•"/>
              <a:defRPr/>
            </a:pPr>
            <a:r>
              <a:rPr lang="en-US" sz="2000" dirty="0" smtClean="0">
                <a:solidFill>
                  <a:schemeClr val="bg1"/>
                </a:solidFill>
              </a:rPr>
              <a:t>This will set required reference files</a:t>
            </a:r>
          </a:p>
          <a:p>
            <a:pPr lvl="3" indent="-342900">
              <a:buFont typeface="Arial" panose="020B0604020202020204" pitchFamily="34" charset="0"/>
              <a:buChar char="•"/>
              <a:defRPr/>
            </a:pPr>
            <a:r>
              <a:rPr lang="en-US" sz="2000" dirty="0" smtClean="0">
                <a:solidFill>
                  <a:schemeClr val="bg1"/>
                </a:solidFill>
              </a:rPr>
              <a:t>If this template missing, install “Trimble Macros SDK”.</a:t>
            </a:r>
          </a:p>
          <a:p>
            <a:pPr lvl="2" indent="-342900">
              <a:buFont typeface="Arial" panose="020B0604020202020204" pitchFamily="34" charset="0"/>
              <a:buChar char="•"/>
              <a:defRPr/>
            </a:pPr>
            <a:endParaRPr lang="en-US" sz="3200" dirty="0">
              <a:solidFill>
                <a:schemeClr val="bg1"/>
              </a:solidFill>
            </a:endParaRPr>
          </a:p>
        </p:txBody>
      </p:sp>
      <p:sp>
        <p:nvSpPr>
          <p:cNvPr id="2" name="TextBox 1"/>
          <p:cNvSpPr txBox="1"/>
          <p:nvPr/>
        </p:nvSpPr>
        <p:spPr>
          <a:xfrm>
            <a:off x="609600" y="1017005"/>
            <a:ext cx="8115299" cy="707886"/>
          </a:xfrm>
          <a:prstGeom prst="rect">
            <a:avLst/>
          </a:prstGeom>
          <a:noFill/>
        </p:spPr>
        <p:txBody>
          <a:bodyPr wrap="square" rtlCol="0">
            <a:spAutoFit/>
          </a:bodyPr>
          <a:lstStyle/>
          <a:p>
            <a:pPr algn="ctr"/>
            <a:r>
              <a:rPr lang="en-US" sz="4000" dirty="0" smtClean="0">
                <a:solidFill>
                  <a:schemeClr val="bg1"/>
                </a:solidFill>
              </a:rPr>
              <a:t>Creating a Visual Studio Project</a:t>
            </a:r>
            <a:endParaRPr lang="en-US" sz="4000" dirty="0">
              <a:solidFill>
                <a:schemeClr val="bg1"/>
              </a:solidFill>
            </a:endParaRPr>
          </a:p>
        </p:txBody>
      </p:sp>
    </p:spTree>
    <p:extLst>
      <p:ext uri="{BB962C8B-B14F-4D97-AF65-F5344CB8AC3E}">
        <p14:creationId xmlns:p14="http://schemas.microsoft.com/office/powerpoint/2010/main" val="320229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1110497"/>
            <a:ext cx="7315199" cy="1200329"/>
          </a:xfrm>
          <a:prstGeom prst="rect">
            <a:avLst/>
          </a:prstGeom>
          <a:noFill/>
        </p:spPr>
        <p:txBody>
          <a:bodyPr wrap="square" rtlCol="0">
            <a:spAutoFit/>
          </a:bodyPr>
          <a:lstStyle/>
          <a:p>
            <a:pPr lvl="2" indent="-342900">
              <a:buFont typeface="Wingdings" panose="05000000000000000000" pitchFamily="2" charset="2"/>
              <a:buChar char="§"/>
              <a:defRPr/>
            </a:pPr>
            <a:r>
              <a:rPr lang="en-US" sz="2000" dirty="0" smtClean="0">
                <a:solidFill>
                  <a:schemeClr val="bg1"/>
                </a:solidFill>
              </a:rPr>
              <a:t>Enter path to macro folder for project “Location”</a:t>
            </a:r>
          </a:p>
          <a:p>
            <a:pPr lvl="2" indent="-342900">
              <a:buFont typeface="Wingdings" panose="05000000000000000000" pitchFamily="2" charset="2"/>
              <a:buChar char="§"/>
              <a:defRPr/>
            </a:pPr>
            <a:r>
              <a:rPr lang="en-US" sz="2000" dirty="0" smtClean="0">
                <a:solidFill>
                  <a:schemeClr val="bg1"/>
                </a:solidFill>
              </a:rPr>
              <a:t>Uncheck “Create directory for solution”</a:t>
            </a:r>
          </a:p>
          <a:p>
            <a:pPr lvl="2" indent="-342900">
              <a:buFont typeface="Arial" panose="020B0604020202020204" pitchFamily="34" charset="0"/>
              <a:buChar char="•"/>
              <a:defRPr/>
            </a:pPr>
            <a:endParaRPr lang="en-US" sz="3200" dirty="0">
              <a:solidFill>
                <a:schemeClr val="bg1"/>
              </a:solidFill>
            </a:endParaRPr>
          </a:p>
        </p:txBody>
      </p:sp>
      <p:pic>
        <p:nvPicPr>
          <p:cNvPr id="4" name="Picture 3"/>
          <p:cNvPicPr>
            <a:picLocks noChangeAspect="1"/>
          </p:cNvPicPr>
          <p:nvPr/>
        </p:nvPicPr>
        <p:blipFill>
          <a:blip r:embed="rId2"/>
          <a:stretch>
            <a:fillRect/>
          </a:stretch>
        </p:blipFill>
        <p:spPr>
          <a:xfrm>
            <a:off x="1420091" y="1790700"/>
            <a:ext cx="5710076" cy="3266209"/>
          </a:xfrm>
          <a:prstGeom prst="rect">
            <a:avLst/>
          </a:prstGeom>
        </p:spPr>
      </p:pic>
    </p:spTree>
    <p:extLst>
      <p:ext uri="{BB962C8B-B14F-4D97-AF65-F5344CB8AC3E}">
        <p14:creationId xmlns:p14="http://schemas.microsoft.com/office/powerpoint/2010/main" val="49768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7018" y="1474449"/>
            <a:ext cx="5771641" cy="3583007"/>
          </a:xfrm>
          <a:prstGeom prst="rect">
            <a:avLst/>
          </a:prstGeom>
        </p:spPr>
      </p:pic>
      <p:sp>
        <p:nvSpPr>
          <p:cNvPr id="7" name="Text Placeholder 8"/>
          <p:cNvSpPr>
            <a:spLocks noGrp="1"/>
          </p:cNvSpPr>
          <p:nvPr>
            <p:ph type="body" sz="quarter" idx="10"/>
          </p:nvPr>
        </p:nvSpPr>
        <p:spPr>
          <a:xfrm>
            <a:off x="537068" y="694459"/>
            <a:ext cx="9144000" cy="564573"/>
          </a:xfrm>
        </p:spPr>
        <p:txBody>
          <a:bodyPr/>
          <a:lstStyle/>
          <a:p>
            <a:r>
              <a:rPr lang="en-US" dirty="0" smtClean="0"/>
              <a:t>That’s it.</a:t>
            </a:r>
            <a:endParaRPr lang="en-US" dirty="0"/>
          </a:p>
        </p:txBody>
      </p:sp>
    </p:spTree>
    <p:extLst>
      <p:ext uri="{BB962C8B-B14F-4D97-AF65-F5344CB8AC3E}">
        <p14:creationId xmlns:p14="http://schemas.microsoft.com/office/powerpoint/2010/main" val="416695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8" y="1699316"/>
            <a:ext cx="7315199" cy="707886"/>
          </a:xfrm>
          <a:prstGeom prst="rect">
            <a:avLst/>
          </a:prstGeom>
          <a:noFill/>
        </p:spPr>
        <p:txBody>
          <a:bodyPr wrap="square" rtlCol="0">
            <a:spAutoFit/>
          </a:bodyPr>
          <a:lstStyle/>
          <a:p>
            <a:pPr>
              <a:defRPr/>
            </a:pPr>
            <a:r>
              <a:rPr lang="en-US" sz="2000" dirty="0" smtClean="0">
                <a:solidFill>
                  <a:schemeClr val="bg1"/>
                </a:solidFill>
              </a:rPr>
              <a:t>Turn off debugger option to enable “Just My Code” (since python code called from non-debug code)</a:t>
            </a:r>
          </a:p>
        </p:txBody>
      </p:sp>
      <p:sp>
        <p:nvSpPr>
          <p:cNvPr id="2" name="TextBox 1"/>
          <p:cNvSpPr txBox="1"/>
          <p:nvPr/>
        </p:nvSpPr>
        <p:spPr>
          <a:xfrm>
            <a:off x="609600" y="1017005"/>
            <a:ext cx="8115299" cy="707886"/>
          </a:xfrm>
          <a:prstGeom prst="rect">
            <a:avLst/>
          </a:prstGeom>
          <a:noFill/>
        </p:spPr>
        <p:txBody>
          <a:bodyPr wrap="square" rtlCol="0">
            <a:spAutoFit/>
          </a:bodyPr>
          <a:lstStyle/>
          <a:p>
            <a:pPr algn="ctr"/>
            <a:r>
              <a:rPr lang="en-US" sz="4000" dirty="0" smtClean="0">
                <a:solidFill>
                  <a:schemeClr val="bg1"/>
                </a:solidFill>
              </a:rPr>
              <a:t>Helpful hint</a:t>
            </a:r>
            <a:endParaRPr lang="en-US" sz="4000" dirty="0">
              <a:solidFill>
                <a:schemeClr val="bg1"/>
              </a:solidFill>
            </a:endParaRPr>
          </a:p>
        </p:txBody>
      </p:sp>
      <p:pic>
        <p:nvPicPr>
          <p:cNvPr id="4" name="Picture 3"/>
          <p:cNvPicPr>
            <a:picLocks noChangeAspect="1"/>
          </p:cNvPicPr>
          <p:nvPr/>
        </p:nvPicPr>
        <p:blipFill>
          <a:blip r:embed="rId2"/>
          <a:stretch>
            <a:fillRect/>
          </a:stretch>
        </p:blipFill>
        <p:spPr>
          <a:xfrm>
            <a:off x="1889196" y="2498426"/>
            <a:ext cx="4866842" cy="2306071"/>
          </a:xfrm>
          <a:prstGeom prst="rect">
            <a:avLst/>
          </a:prstGeom>
        </p:spPr>
      </p:pic>
    </p:spTree>
    <p:extLst>
      <p:ext uri="{BB962C8B-B14F-4D97-AF65-F5344CB8AC3E}">
        <p14:creationId xmlns:p14="http://schemas.microsoft.com/office/powerpoint/2010/main" val="331704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9" y="1007918"/>
            <a:ext cx="9036627" cy="564573"/>
          </a:xfrm>
        </p:spPr>
        <p:txBody>
          <a:bodyPr/>
          <a:lstStyle/>
          <a:p>
            <a:r>
              <a:rPr lang="en-US" sz="3600" dirty="0"/>
              <a:t>Properties </a:t>
            </a:r>
            <a:r>
              <a:rPr lang="en-US" sz="3600" dirty="0" smtClean="0"/>
              <a:t>of Macro Commands</a:t>
            </a:r>
            <a:endParaRPr lang="en-US" sz="1400" dirty="0"/>
          </a:p>
        </p:txBody>
      </p:sp>
      <p:sp>
        <p:nvSpPr>
          <p:cNvPr id="3" name="TextBox 2"/>
          <p:cNvSpPr txBox="1"/>
          <p:nvPr/>
        </p:nvSpPr>
        <p:spPr>
          <a:xfrm>
            <a:off x="890155" y="1693717"/>
            <a:ext cx="6975763" cy="3416320"/>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Key</a:t>
            </a: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Used to uniquely identify command</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Used to run command from code or command line</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Case insensitive, Not localized</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Cannot contain white space or control characters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Command Name (defaults to Key)</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Usually just translated “Key”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Command Caption (defaults to Name</a:t>
            </a:r>
            <a:r>
              <a:rPr kumimoji="0" lang="en-US" alt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Usually just command name with “spaces”. “DoX” &gt; “Do X”</a:t>
            </a: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ImageSmall (if you place the cmd on ribbon)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p:cNvSpPr txBox="1"/>
          <p:nvPr/>
        </p:nvSpPr>
        <p:spPr>
          <a:xfrm>
            <a:off x="96982" y="1454773"/>
            <a:ext cx="9008918"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Assigned when Setup function called</a:t>
            </a: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67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5909" y="1095895"/>
            <a:ext cx="7339584" cy="1692771"/>
          </a:xfrm>
        </p:spPr>
        <p:txBody>
          <a:bodyPr/>
          <a:lstStyle/>
          <a:p>
            <a:r>
              <a:rPr lang="en-US" dirty="0" smtClean="0"/>
              <a:t>Using </a:t>
            </a:r>
            <a:r>
              <a:rPr lang="en-US" dirty="0"/>
              <a:t>Scripting Tools to Enhance TBC </a:t>
            </a:r>
            <a:r>
              <a:rPr lang="en-US" dirty="0" smtClean="0"/>
              <a:t>Workflows</a:t>
            </a:r>
          </a:p>
          <a:p>
            <a:r>
              <a:rPr lang="en-US" dirty="0" smtClean="0"/>
              <a:t>(</a:t>
            </a:r>
            <a:r>
              <a:rPr lang="en-US" dirty="0"/>
              <a:t>For Budding Developers)</a:t>
            </a:r>
          </a:p>
        </p:txBody>
      </p:sp>
      <p:sp>
        <p:nvSpPr>
          <p:cNvPr id="5" name="Text Placeholder 4"/>
          <p:cNvSpPr>
            <a:spLocks noGrp="1"/>
          </p:cNvSpPr>
          <p:nvPr>
            <p:ph type="body" sz="quarter" idx="11"/>
          </p:nvPr>
        </p:nvSpPr>
        <p:spPr>
          <a:xfrm>
            <a:off x="865909" y="3238500"/>
            <a:ext cx="5992091" cy="541465"/>
          </a:xfrm>
        </p:spPr>
        <p:txBody>
          <a:bodyPr/>
          <a:lstStyle/>
          <a:p>
            <a:endParaRPr lang="en-US" dirty="0"/>
          </a:p>
        </p:txBody>
      </p:sp>
    </p:spTree>
    <p:extLst>
      <p:ext uri="{BB962C8B-B14F-4D97-AF65-F5344CB8AC3E}">
        <p14:creationId xmlns:p14="http://schemas.microsoft.com/office/powerpoint/2010/main" val="180936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9" y="914043"/>
            <a:ext cx="9036627" cy="564573"/>
          </a:xfrm>
        </p:spPr>
        <p:txBody>
          <a:bodyPr/>
          <a:lstStyle/>
          <a:p>
            <a:r>
              <a:rPr lang="en-US" sz="3600" dirty="0"/>
              <a:t>Properties </a:t>
            </a:r>
            <a:r>
              <a:rPr lang="en-US" sz="3600" dirty="0" smtClean="0"/>
              <a:t>continued…</a:t>
            </a:r>
            <a:endParaRPr lang="en-US" sz="3600" dirty="0"/>
          </a:p>
        </p:txBody>
      </p:sp>
      <p:sp>
        <p:nvSpPr>
          <p:cNvPr id="3" name="TextBox 2"/>
          <p:cNvSpPr txBox="1"/>
          <p:nvPr/>
        </p:nvSpPr>
        <p:spPr>
          <a:xfrm>
            <a:off x="890155" y="1443558"/>
            <a:ext cx="6975763" cy="4247317"/>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HasStartup</a:t>
            </a: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If True, function “SetupExecute()” will be called on application start. (No project loaded at this time).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EnableNoProject</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If true, command is always enabled</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UIForm</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Name of Class that defines UI controls when command shows UI in command frame. Just leave as empty string if cmd does not use command frame UI</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HelpFile (if you want to include “Help” for macro cmd. Need to define “HelpTopic” also)</a:t>
            </a: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Hidden (if you want to “Hide” the </a:t>
            </a:r>
            <a:r>
              <a:rPr kumimoji="0" lang="en-US" altLang="en-US" sz="1800" b="0" i="0" u="none" strike="noStrike" kern="1200" cap="none" spc="0" normalizeH="0" baseline="0" noProof="0" dirty="0" smtClean="0">
                <a:ln>
                  <a:noFill/>
                </a:ln>
                <a:solidFill>
                  <a:srgbClr val="FFFFFF"/>
                </a:solidFill>
                <a:effectLst/>
                <a:uLnTx/>
                <a:uFillTx/>
                <a:latin typeface="Calibri" panose="020F0502020204030204"/>
                <a:ea typeface="+mn-ea"/>
                <a:cs typeface="+mn-cs"/>
              </a:rPr>
              <a:t>cmd. Must key in command name to run.)</a:t>
            </a: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20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9" y="1007918"/>
            <a:ext cx="9036627" cy="564573"/>
          </a:xfrm>
        </p:spPr>
        <p:txBody>
          <a:bodyPr/>
          <a:lstStyle/>
          <a:p>
            <a:r>
              <a:rPr lang="en-US" sz="3600" dirty="0"/>
              <a:t>Properties </a:t>
            </a:r>
            <a:r>
              <a:rPr lang="en-US" sz="3600" dirty="0" smtClean="0"/>
              <a:t>continued…</a:t>
            </a:r>
            <a:endParaRPr lang="en-US" sz="3600" dirty="0"/>
          </a:p>
        </p:txBody>
      </p:sp>
      <p:sp>
        <p:nvSpPr>
          <p:cNvPr id="3" name="TextBox 2"/>
          <p:cNvSpPr txBox="1"/>
          <p:nvPr/>
        </p:nvSpPr>
        <p:spPr>
          <a:xfrm>
            <a:off x="890155" y="1648690"/>
            <a:ext cx="6975763" cy="1200329"/>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UIViewForm</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a:ea typeface="+mn-ea"/>
                <a:cs typeface="+mn-cs"/>
              </a:rPr>
              <a:t>Name of Class that defines UI controls when form shows in MDI view (like PointsSpreadsheet). Just leave as empty string if not used.</a:t>
            </a:r>
          </a:p>
        </p:txBody>
      </p:sp>
    </p:spTree>
    <p:extLst>
      <p:ext uri="{BB962C8B-B14F-4D97-AF65-F5344CB8AC3E}">
        <p14:creationId xmlns:p14="http://schemas.microsoft.com/office/powerpoint/2010/main" val="264633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9" y="1007918"/>
            <a:ext cx="9036627" cy="564573"/>
          </a:xfrm>
        </p:spPr>
        <p:txBody>
          <a:bodyPr/>
          <a:lstStyle/>
          <a:p>
            <a:r>
              <a:rPr lang="en-US" sz="3600" dirty="0" smtClean="0"/>
              <a:t>“Dialog Box” Style Commands</a:t>
            </a:r>
            <a:endParaRPr lang="en-US" sz="3600" dirty="0"/>
          </a:p>
        </p:txBody>
      </p:sp>
      <p:sp>
        <p:nvSpPr>
          <p:cNvPr id="3" name="TextBox 2"/>
          <p:cNvSpPr txBox="1"/>
          <p:nvPr/>
        </p:nvSpPr>
        <p:spPr>
          <a:xfrm>
            <a:off x="890155" y="1648690"/>
            <a:ext cx="6975763" cy="1631216"/>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Just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show dialog in Execute function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Can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create window directly or create class that inherits from Window</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WPF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will automatically generate </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properties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for each named control</a:t>
            </a:r>
          </a:p>
        </p:txBody>
      </p:sp>
    </p:spTree>
    <p:extLst>
      <p:ext uri="{BB962C8B-B14F-4D97-AF65-F5344CB8AC3E}">
        <p14:creationId xmlns:p14="http://schemas.microsoft.com/office/powerpoint/2010/main" val="384427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9" y="1007918"/>
            <a:ext cx="9036627" cy="564573"/>
          </a:xfrm>
        </p:spPr>
        <p:txBody>
          <a:bodyPr/>
          <a:lstStyle/>
          <a:p>
            <a:r>
              <a:rPr lang="en-US" sz="3600" dirty="0" smtClean="0"/>
              <a:t>Typical Docked Command</a:t>
            </a:r>
            <a:endParaRPr lang="en-US" sz="3600" dirty="0"/>
          </a:p>
        </p:txBody>
      </p:sp>
      <p:sp>
        <p:nvSpPr>
          <p:cNvPr id="3" name="TextBox 2"/>
          <p:cNvSpPr txBox="1"/>
          <p:nvPr/>
        </p:nvSpPr>
        <p:spPr>
          <a:xfrm>
            <a:off x="890155" y="1648690"/>
            <a:ext cx="6975763" cy="2554545"/>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A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“helper” class is created that holds the basic framework of the command. This </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“host” command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uses WPF for UI layout.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The xaml file has </a:t>
            </a:r>
            <a:r>
              <a:rPr kumimoji="0" lang="en-US" altLang="en-US" sz="2000" b="0" i="0" u="none" strike="noStrike" kern="1200" cap="none" spc="0" normalizeH="0" baseline="0" noProof="0">
                <a:ln>
                  <a:noFill/>
                </a:ln>
                <a:solidFill>
                  <a:srgbClr val="FFFFFF"/>
                </a:solidFill>
                <a:effectLst/>
                <a:uLnTx/>
                <a:uFillTx/>
                <a:latin typeface="Calibri" panose="020F0502020204030204"/>
                <a:ea typeface="+mn-ea"/>
                <a:cs typeface="+mn-cs"/>
              </a:rPr>
              <a:t>a </a:t>
            </a:r>
            <a:r>
              <a:rPr kumimoji="0" lang="en-US" altLang="en-US" sz="2000" b="0" i="0" u="none" strike="noStrike" kern="1200" cap="none" spc="0" normalizeH="0" baseline="0" noProof="0" smtClean="0">
                <a:ln>
                  <a:noFill/>
                </a:ln>
                <a:solidFill>
                  <a:srgbClr val="FFFFFF"/>
                </a:solidFill>
                <a:effectLst/>
                <a:uLnTx/>
                <a:uFillTx/>
                <a:latin typeface="Calibri" panose="020F0502020204030204"/>
                <a:ea typeface="+mn-ea"/>
                <a:cs typeface="+mn-cs"/>
              </a:rPr>
              <a:t>grid control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with a stacker panel for the macro command’s use.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The macro must define a class that inherits from the </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WPF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StackPanel control</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Use wpf.LoadComponent to read xaml file and create UI controls</a:t>
            </a:r>
          </a:p>
        </p:txBody>
      </p:sp>
    </p:spTree>
    <p:extLst>
      <p:ext uri="{BB962C8B-B14F-4D97-AF65-F5344CB8AC3E}">
        <p14:creationId xmlns:p14="http://schemas.microsoft.com/office/powerpoint/2010/main" val="214342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9" y="1007918"/>
            <a:ext cx="9036627" cy="564573"/>
          </a:xfrm>
        </p:spPr>
        <p:txBody>
          <a:bodyPr/>
          <a:lstStyle/>
          <a:p>
            <a:r>
              <a:rPr lang="en-US" sz="3600" dirty="0"/>
              <a:t>P</a:t>
            </a:r>
            <a:r>
              <a:rPr lang="en-US" sz="3600" dirty="0" smtClean="0"/>
              <a:t>redefined Functions </a:t>
            </a:r>
            <a:endParaRPr lang="en-US" sz="3600" dirty="0"/>
          </a:p>
        </p:txBody>
      </p:sp>
      <p:sp>
        <p:nvSpPr>
          <p:cNvPr id="3" name="TextBox 2"/>
          <p:cNvSpPr txBox="1"/>
          <p:nvPr/>
        </p:nvSpPr>
        <p:spPr>
          <a:xfrm>
            <a:off x="890155" y="1648690"/>
            <a:ext cx="6975763" cy="2862322"/>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Several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predefined functions are </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available from the “Host” command.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If the function is </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defined by the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m</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acro, </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it will be called.</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OnLoad(MacroCmdUI, okBtn, cancelBtn, EventArgs)</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CancelClicked(MacroCmdUI, </a:t>
            </a: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RoutedEventArgs</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685800" marR="0" lvl="1"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rgbClr val="FFFFFF"/>
                </a:solidFill>
                <a:effectLst/>
                <a:uLnTx/>
                <a:uFillTx/>
                <a:latin typeface="Calibri" panose="020F0502020204030204"/>
                <a:ea typeface="+mn-ea"/>
                <a:cs typeface="+mn-cs"/>
              </a:rPr>
              <a:t>OkClicked(MacroCmdUI, RoutedEventArgs</a:t>
            </a:r>
            <a:r>
              <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89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99316"/>
            <a:ext cx="7315199" cy="3477875"/>
          </a:xfrm>
          <a:prstGeom prst="rect">
            <a:avLst/>
          </a:prstGeom>
          <a:noFill/>
        </p:spPr>
        <p:txBody>
          <a:bodyPr wrap="square" rtlCol="0">
            <a:spAutoFit/>
          </a:bodyPr>
          <a:lstStyle/>
          <a:p>
            <a:pPr marL="342900" indent="-342900">
              <a:buFont typeface="Arial" panose="020B0604020202020204" pitchFamily="34" charset="0"/>
              <a:buChar char="•"/>
              <a:defRPr/>
            </a:pPr>
            <a:r>
              <a:rPr lang="en-US" altLang="en-US" sz="2000" dirty="0" smtClean="0">
                <a:solidFill>
                  <a:schemeClr val="bg1"/>
                </a:solidFill>
              </a:rPr>
              <a:t>Custom controls are used to enable advanced UI features</a:t>
            </a:r>
          </a:p>
          <a:p>
            <a:pPr marL="342900" indent="-342900">
              <a:buFont typeface="Arial" panose="020B0604020202020204" pitchFamily="34" charset="0"/>
              <a:buChar char="•"/>
              <a:defRPr/>
            </a:pPr>
            <a:r>
              <a:rPr lang="en-US" altLang="en-US" sz="2000" dirty="0" smtClean="0">
                <a:solidFill>
                  <a:schemeClr val="bg1"/>
                </a:solidFill>
              </a:rPr>
              <a:t>TBC has custom controls for entering a coordinate, distance, layer, angle, etc….</a:t>
            </a:r>
            <a:endParaRPr lang="en-US" altLang="en-US" sz="2000" dirty="0">
              <a:solidFill>
                <a:schemeClr val="bg1"/>
              </a:solidFill>
            </a:endParaRPr>
          </a:p>
          <a:p>
            <a:pPr marL="342900" indent="-342900">
              <a:buFont typeface="Arial" panose="020B0604020202020204" pitchFamily="34" charset="0"/>
              <a:buChar char="•"/>
              <a:defRPr/>
            </a:pPr>
            <a:r>
              <a:rPr lang="en-US" altLang="en-US" sz="2000" dirty="0" smtClean="0">
                <a:solidFill>
                  <a:schemeClr val="bg1"/>
                </a:solidFill>
              </a:rPr>
              <a:t>From designer, open Toolbox tab</a:t>
            </a:r>
          </a:p>
          <a:p>
            <a:pPr marL="685800" lvl="1" indent="-342900">
              <a:buFont typeface="Arial" panose="020B0604020202020204" pitchFamily="34" charset="0"/>
              <a:buChar char="•"/>
              <a:defRPr/>
            </a:pPr>
            <a:r>
              <a:rPr lang="en-US" altLang="en-US" sz="2000" dirty="0">
                <a:solidFill>
                  <a:schemeClr val="bg1"/>
                </a:solidFill>
              </a:rPr>
              <a:t>Select the “General” section (as we want the TBC controls to be listed here.</a:t>
            </a:r>
          </a:p>
          <a:p>
            <a:pPr marL="685800" lvl="1" indent="-342900">
              <a:buFont typeface="Arial" panose="020B0604020202020204" pitchFamily="34" charset="0"/>
              <a:buChar char="•"/>
              <a:defRPr/>
            </a:pPr>
            <a:r>
              <a:rPr lang="en-US" altLang="en-US" sz="2000" dirty="0" smtClean="0">
                <a:solidFill>
                  <a:schemeClr val="bg1"/>
                </a:solidFill>
              </a:rPr>
              <a:t>Right-click and select “Choose Items…” option</a:t>
            </a:r>
          </a:p>
          <a:p>
            <a:pPr marL="685800" lvl="1" indent="-342900">
              <a:buFont typeface="Arial" panose="020B0604020202020204" pitchFamily="34" charset="0"/>
              <a:buChar char="•"/>
              <a:defRPr/>
            </a:pPr>
            <a:r>
              <a:rPr lang="en-US" altLang="en-US" sz="2000" dirty="0" smtClean="0">
                <a:solidFill>
                  <a:schemeClr val="bg1"/>
                </a:solidFill>
              </a:rPr>
              <a:t>On the “WPF Components” tab, press the “Browse…” button</a:t>
            </a:r>
          </a:p>
          <a:p>
            <a:pPr marL="685800" lvl="1" indent="-342900">
              <a:buFont typeface="Arial" panose="020B0604020202020204" pitchFamily="34" charset="0"/>
              <a:buChar char="•"/>
              <a:defRPr/>
            </a:pPr>
            <a:r>
              <a:rPr lang="en-US" altLang="en-US" sz="2000" dirty="0" smtClean="0">
                <a:solidFill>
                  <a:schemeClr val="bg1"/>
                </a:solidFill>
              </a:rPr>
              <a:t>Browse to “</a:t>
            </a:r>
            <a:r>
              <a:rPr lang="pt-BR" altLang="en-US" sz="2000" dirty="0">
                <a:solidFill>
                  <a:schemeClr val="bg1"/>
                </a:solidFill>
              </a:rPr>
              <a:t>C:\Program Files (x86)\Trimble\Macros </a:t>
            </a:r>
            <a:r>
              <a:rPr lang="pt-BR" altLang="en-US" sz="2000" dirty="0" smtClean="0">
                <a:solidFill>
                  <a:schemeClr val="bg1"/>
                </a:solidFill>
              </a:rPr>
              <a:t>SDK</a:t>
            </a:r>
            <a:r>
              <a:rPr lang="en-US" altLang="en-US" sz="2000" dirty="0" smtClean="0">
                <a:solidFill>
                  <a:schemeClr val="bg1"/>
                </a:solidFill>
              </a:rPr>
              <a:t>” </a:t>
            </a:r>
            <a:r>
              <a:rPr lang="en-US" altLang="en-US" sz="2000" dirty="0">
                <a:solidFill>
                  <a:schemeClr val="bg1"/>
                </a:solidFill>
              </a:rPr>
              <a:t>and select file “Trimble.Vce.UI.Controls.dll</a:t>
            </a:r>
            <a:r>
              <a:rPr lang="en-US" altLang="en-US" sz="2000" dirty="0" smtClean="0">
                <a:solidFill>
                  <a:schemeClr val="bg1"/>
                </a:solidFill>
              </a:rPr>
              <a:t>”</a:t>
            </a:r>
          </a:p>
          <a:p>
            <a:pPr marL="685800" lvl="1" indent="-342900">
              <a:buFont typeface="Arial" panose="020B0604020202020204" pitchFamily="34" charset="0"/>
              <a:buChar char="•"/>
              <a:defRPr/>
            </a:pPr>
            <a:r>
              <a:rPr lang="en-US" altLang="en-US" sz="2000" dirty="0" smtClean="0">
                <a:solidFill>
                  <a:schemeClr val="bg1"/>
                </a:solidFill>
              </a:rPr>
              <a:t>Press “OK” to import all the WPF controls required.</a:t>
            </a:r>
            <a:endParaRPr lang="en-US" altLang="en-US" sz="2000" dirty="0">
              <a:solidFill>
                <a:schemeClr val="bg1"/>
              </a:solidFill>
            </a:endParaRPr>
          </a:p>
        </p:txBody>
      </p:sp>
      <p:sp>
        <p:nvSpPr>
          <p:cNvPr id="2" name="TextBox 1"/>
          <p:cNvSpPr txBox="1"/>
          <p:nvPr/>
        </p:nvSpPr>
        <p:spPr>
          <a:xfrm>
            <a:off x="609600" y="1017005"/>
            <a:ext cx="8115299" cy="646331"/>
          </a:xfrm>
          <a:prstGeom prst="rect">
            <a:avLst/>
          </a:prstGeom>
          <a:noFill/>
        </p:spPr>
        <p:txBody>
          <a:bodyPr wrap="square" rtlCol="0">
            <a:spAutoFit/>
          </a:bodyPr>
          <a:lstStyle/>
          <a:p>
            <a:pPr algn="ctr"/>
            <a:r>
              <a:rPr lang="en-US" sz="3600" dirty="0" smtClean="0">
                <a:solidFill>
                  <a:schemeClr val="bg1"/>
                </a:solidFill>
              </a:rPr>
              <a:t>Adding TBC Custom Controls to Toolbox</a:t>
            </a:r>
            <a:endParaRPr lang="en-US" sz="3600" dirty="0">
              <a:solidFill>
                <a:schemeClr val="bg1"/>
              </a:solidFill>
            </a:endParaRPr>
          </a:p>
        </p:txBody>
      </p:sp>
    </p:spTree>
    <p:extLst>
      <p:ext uri="{BB962C8B-B14F-4D97-AF65-F5344CB8AC3E}">
        <p14:creationId xmlns:p14="http://schemas.microsoft.com/office/powerpoint/2010/main" val="10442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855" y="2070626"/>
            <a:ext cx="7315199" cy="2862322"/>
          </a:xfrm>
          <a:prstGeom prst="rect">
            <a:avLst/>
          </a:prstGeom>
          <a:noFill/>
        </p:spPr>
        <p:txBody>
          <a:bodyPr wrap="square" rtlCol="0">
            <a:spAutoFit/>
          </a:bodyPr>
          <a:lstStyle/>
          <a:p>
            <a:pPr>
              <a:defRPr/>
            </a:pPr>
            <a:r>
              <a:rPr lang="en-US" altLang="en-US" sz="2000" dirty="0">
                <a:solidFill>
                  <a:schemeClr val="bg1"/>
                </a:solidFill>
              </a:rPr>
              <a:t>The command key and image are stored in the ribbon. If you change the image (or caption), you need to reload the toolbar ribbon for changes to be included. (By using the “Reset Defaults” option in the </a:t>
            </a:r>
            <a:r>
              <a:rPr lang="en-US" altLang="en-US" sz="2000" dirty="0" err="1">
                <a:solidFill>
                  <a:schemeClr val="bg1"/>
                </a:solidFill>
              </a:rPr>
              <a:t>SetRibbonTabs</a:t>
            </a:r>
            <a:r>
              <a:rPr lang="en-US" altLang="en-US" sz="2000" dirty="0">
                <a:solidFill>
                  <a:schemeClr val="bg1"/>
                </a:solidFill>
              </a:rPr>
              <a:t> </a:t>
            </a:r>
            <a:r>
              <a:rPr lang="en-US" altLang="en-US" sz="2000" dirty="0" err="1">
                <a:solidFill>
                  <a:schemeClr val="bg1"/>
                </a:solidFill>
              </a:rPr>
              <a:t>cmd</a:t>
            </a:r>
            <a:r>
              <a:rPr lang="en-US" altLang="en-US" sz="2000" dirty="0">
                <a:solidFill>
                  <a:schemeClr val="bg1"/>
                </a:solidFill>
              </a:rPr>
              <a:t>)</a:t>
            </a:r>
          </a:p>
          <a:p>
            <a:pPr>
              <a:defRPr/>
            </a:pPr>
            <a:r>
              <a:rPr lang="en-US" altLang="en-US" sz="2000" dirty="0">
                <a:solidFill>
                  <a:schemeClr val="bg1"/>
                </a:solidFill>
              </a:rPr>
              <a:t>TBC only looks for changes when the </a:t>
            </a:r>
            <a:r>
              <a:rPr lang="en-US" altLang="en-US" sz="2000" dirty="0" err="1">
                <a:solidFill>
                  <a:schemeClr val="bg1"/>
                </a:solidFill>
              </a:rPr>
              <a:t>py</a:t>
            </a:r>
            <a:r>
              <a:rPr lang="en-US" altLang="en-US" sz="2000" dirty="0">
                <a:solidFill>
                  <a:schemeClr val="bg1"/>
                </a:solidFill>
              </a:rPr>
              <a:t> file is newer than the date saved in the “*.</a:t>
            </a:r>
            <a:r>
              <a:rPr lang="en-US" altLang="en-US" sz="2000" dirty="0" err="1">
                <a:solidFill>
                  <a:schemeClr val="bg1"/>
                </a:solidFill>
              </a:rPr>
              <a:t>dict</a:t>
            </a:r>
            <a:r>
              <a:rPr lang="en-US" altLang="en-US" sz="2000" dirty="0">
                <a:solidFill>
                  <a:schemeClr val="bg1"/>
                </a:solidFill>
              </a:rPr>
              <a:t>” file. If you only change the command icon, you need to resave the python file or delete the *.</a:t>
            </a:r>
            <a:r>
              <a:rPr lang="en-US" altLang="en-US" sz="2000" dirty="0" err="1">
                <a:solidFill>
                  <a:schemeClr val="bg1"/>
                </a:solidFill>
              </a:rPr>
              <a:t>dict</a:t>
            </a:r>
            <a:r>
              <a:rPr lang="en-US" altLang="en-US" sz="2000" dirty="0">
                <a:solidFill>
                  <a:schemeClr val="bg1"/>
                </a:solidFill>
              </a:rPr>
              <a:t> file (which would be rebuild on next start of TBC)</a:t>
            </a:r>
          </a:p>
          <a:p>
            <a:pPr>
              <a:defRPr/>
            </a:pPr>
            <a:endParaRPr lang="en-US" altLang="en-US" sz="2000" dirty="0">
              <a:solidFill>
                <a:schemeClr val="bg1"/>
              </a:solidFill>
            </a:endParaRPr>
          </a:p>
        </p:txBody>
      </p:sp>
      <p:sp>
        <p:nvSpPr>
          <p:cNvPr id="2" name="TextBox 1"/>
          <p:cNvSpPr txBox="1"/>
          <p:nvPr/>
        </p:nvSpPr>
        <p:spPr>
          <a:xfrm>
            <a:off x="547255" y="1183260"/>
            <a:ext cx="8115299" cy="707886"/>
          </a:xfrm>
          <a:prstGeom prst="rect">
            <a:avLst/>
          </a:prstGeom>
          <a:noFill/>
        </p:spPr>
        <p:txBody>
          <a:bodyPr wrap="square" rtlCol="0">
            <a:spAutoFit/>
          </a:bodyPr>
          <a:lstStyle/>
          <a:p>
            <a:pPr algn="ctr"/>
            <a:r>
              <a:rPr lang="en-US" sz="4000" dirty="0" smtClean="0">
                <a:solidFill>
                  <a:schemeClr val="bg1"/>
                </a:solidFill>
              </a:rPr>
              <a:t>Adding Macros to the Ribbon</a:t>
            </a:r>
            <a:endParaRPr lang="en-US" sz="4000" dirty="0">
              <a:solidFill>
                <a:schemeClr val="bg1"/>
              </a:solidFill>
            </a:endParaRPr>
          </a:p>
        </p:txBody>
      </p:sp>
    </p:spTree>
    <p:extLst>
      <p:ext uri="{BB962C8B-B14F-4D97-AF65-F5344CB8AC3E}">
        <p14:creationId xmlns:p14="http://schemas.microsoft.com/office/powerpoint/2010/main" val="261686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855" y="1598870"/>
            <a:ext cx="7315199" cy="3231654"/>
          </a:xfrm>
          <a:prstGeom prst="rect">
            <a:avLst/>
          </a:prstGeom>
          <a:noFill/>
        </p:spPr>
        <p:txBody>
          <a:bodyPr wrap="square" rtlCol="0">
            <a:spAutoFit/>
          </a:bodyPr>
          <a:lstStyle/>
          <a:p>
            <a:pPr marL="342900" indent="-342900">
              <a:buFont typeface="Arial" panose="020B0604020202020204" pitchFamily="34" charset="0"/>
              <a:buChar char="•"/>
              <a:defRPr/>
            </a:pPr>
            <a:r>
              <a:rPr lang="en-US" altLang="en-US" sz="1800" dirty="0" smtClean="0">
                <a:solidFill>
                  <a:schemeClr val="bg1"/>
                </a:solidFill>
              </a:rPr>
              <a:t>DefaultTabKey </a:t>
            </a:r>
            <a:r>
              <a:rPr lang="en-US" altLang="en-US" sz="1800" dirty="0">
                <a:solidFill>
                  <a:schemeClr val="bg1"/>
                </a:solidFill>
              </a:rPr>
              <a:t>(Ribbon tab to use)</a:t>
            </a:r>
          </a:p>
          <a:p>
            <a:pPr marL="342900" indent="-342900">
              <a:buFont typeface="Arial" panose="020B0604020202020204" pitchFamily="34" charset="0"/>
              <a:buChar char="•"/>
              <a:defRPr/>
            </a:pPr>
            <a:r>
              <a:rPr lang="en-US" altLang="en-US" sz="1800" dirty="0">
                <a:solidFill>
                  <a:schemeClr val="bg1"/>
                </a:solidFill>
              </a:rPr>
              <a:t>DefaultTabGroupKey</a:t>
            </a:r>
          </a:p>
          <a:p>
            <a:pPr marL="342900" indent="-342900">
              <a:buFont typeface="Arial" panose="020B0604020202020204" pitchFamily="34" charset="0"/>
              <a:buChar char="•"/>
              <a:defRPr/>
            </a:pPr>
            <a:r>
              <a:rPr lang="en-US" altLang="en-US" sz="1800" dirty="0">
                <a:solidFill>
                  <a:schemeClr val="bg1"/>
                </a:solidFill>
              </a:rPr>
              <a:t>InsertAfterMenuToolKey</a:t>
            </a:r>
          </a:p>
          <a:p>
            <a:pPr marL="685800" lvl="1" indent="-342900">
              <a:buFont typeface="Arial" panose="020B0604020202020204" pitchFamily="34" charset="0"/>
              <a:buChar char="•"/>
              <a:defRPr/>
            </a:pPr>
            <a:r>
              <a:rPr lang="en-US" altLang="en-US" sz="1400" dirty="0" smtClean="0">
                <a:solidFill>
                  <a:schemeClr val="bg1"/>
                </a:solidFill>
              </a:rPr>
              <a:t>The </a:t>
            </a:r>
            <a:r>
              <a:rPr lang="en-US" altLang="en-US" sz="1400" dirty="0">
                <a:solidFill>
                  <a:schemeClr val="bg1"/>
                </a:solidFill>
              </a:rPr>
              <a:t>key of a tool after which the command is inserted. If the value is </a:t>
            </a:r>
            <a:r>
              <a:rPr lang="en-US" altLang="en-US" sz="1400" dirty="0" smtClean="0">
                <a:solidFill>
                  <a:schemeClr val="bg1"/>
                </a:solidFill>
              </a:rPr>
              <a:t>an empty string, </a:t>
            </a:r>
            <a:r>
              <a:rPr lang="en-US" altLang="en-US" sz="1400" dirty="0">
                <a:solidFill>
                  <a:schemeClr val="bg1"/>
                </a:solidFill>
              </a:rPr>
              <a:t>the tool is inserted as the first item in the menu  If the value is null or the key is not </a:t>
            </a:r>
            <a:r>
              <a:rPr lang="en-US" altLang="en-US" sz="1400" dirty="0" smtClean="0">
                <a:solidFill>
                  <a:schemeClr val="bg1"/>
                </a:solidFill>
              </a:rPr>
              <a:t>found, </a:t>
            </a:r>
            <a:r>
              <a:rPr lang="en-US" altLang="en-US" sz="1400" dirty="0">
                <a:solidFill>
                  <a:schemeClr val="bg1"/>
                </a:solidFill>
              </a:rPr>
              <a:t>the tool is added to the </a:t>
            </a:r>
            <a:r>
              <a:rPr lang="en-US" altLang="en-US" sz="1400" dirty="0" smtClean="0">
                <a:solidFill>
                  <a:schemeClr val="bg1"/>
                </a:solidFill>
              </a:rPr>
              <a:t>end </a:t>
            </a:r>
            <a:r>
              <a:rPr lang="en-US" altLang="en-US" sz="1400" dirty="0">
                <a:solidFill>
                  <a:schemeClr val="bg1"/>
                </a:solidFill>
              </a:rPr>
              <a:t>of the menu.</a:t>
            </a:r>
          </a:p>
          <a:p>
            <a:pPr marL="342900" indent="-342900">
              <a:buFont typeface="Arial" panose="020B0604020202020204" pitchFamily="34" charset="0"/>
              <a:buChar char="•"/>
              <a:defRPr/>
            </a:pPr>
            <a:r>
              <a:rPr lang="en-US" altLang="en-US" sz="1800" dirty="0">
                <a:solidFill>
                  <a:schemeClr val="bg1"/>
                </a:solidFill>
              </a:rPr>
              <a:t>QuickAccessMenuLocation</a:t>
            </a:r>
          </a:p>
          <a:p>
            <a:pPr marL="342900" indent="-342900">
              <a:buFont typeface="Arial" panose="020B0604020202020204" pitchFamily="34" charset="0"/>
              <a:buChar char="•"/>
              <a:defRPr/>
            </a:pPr>
            <a:r>
              <a:rPr lang="en-US" altLang="en-US" sz="1800" dirty="0">
                <a:solidFill>
                  <a:schemeClr val="bg1"/>
                </a:solidFill>
              </a:rPr>
              <a:t>ShortCaption</a:t>
            </a:r>
          </a:p>
          <a:p>
            <a:pPr marL="342900" indent="-342900">
              <a:buFont typeface="Arial" panose="020B0604020202020204" pitchFamily="34" charset="0"/>
              <a:buChar char="•"/>
              <a:defRPr/>
            </a:pPr>
            <a:r>
              <a:rPr lang="en-US" altLang="en-US" sz="1800" dirty="0">
                <a:solidFill>
                  <a:schemeClr val="bg1"/>
                </a:solidFill>
              </a:rPr>
              <a:t>DescriptionOnMenu</a:t>
            </a:r>
          </a:p>
          <a:p>
            <a:pPr marL="342900" indent="-342900">
              <a:buFont typeface="Arial" panose="020B0604020202020204" pitchFamily="34" charset="0"/>
              <a:buChar char="•"/>
              <a:defRPr/>
            </a:pPr>
            <a:r>
              <a:rPr lang="en-US" altLang="en-US" sz="1800" dirty="0">
                <a:solidFill>
                  <a:schemeClr val="bg1"/>
                </a:solidFill>
              </a:rPr>
              <a:t>ToolTipTextFormatted</a:t>
            </a:r>
          </a:p>
          <a:p>
            <a:pPr marL="342900" indent="-342900">
              <a:buFont typeface="Arial" panose="020B0604020202020204" pitchFamily="34" charset="0"/>
              <a:buChar char="•"/>
              <a:defRPr/>
            </a:pPr>
            <a:r>
              <a:rPr lang="en-US" altLang="en-US" sz="1800" dirty="0" err="1" smtClean="0">
                <a:solidFill>
                  <a:schemeClr val="bg1"/>
                </a:solidFill>
              </a:rPr>
              <a:t>ToolTipTitle</a:t>
            </a:r>
            <a:endParaRPr lang="en-US" altLang="en-US" sz="1800" dirty="0">
              <a:solidFill>
                <a:schemeClr val="bg1"/>
              </a:solidFill>
            </a:endParaRPr>
          </a:p>
          <a:p>
            <a:pPr marL="342900" indent="-342900">
              <a:buFont typeface="Arial" panose="020B0604020202020204" pitchFamily="34" charset="0"/>
              <a:buChar char="•"/>
              <a:defRPr/>
            </a:pPr>
            <a:endParaRPr lang="en-US" altLang="en-US" sz="1800" dirty="0">
              <a:solidFill>
                <a:schemeClr val="bg1"/>
              </a:solidFill>
            </a:endParaRPr>
          </a:p>
        </p:txBody>
      </p:sp>
      <p:sp>
        <p:nvSpPr>
          <p:cNvPr id="2" name="TextBox 1"/>
          <p:cNvSpPr txBox="1"/>
          <p:nvPr/>
        </p:nvSpPr>
        <p:spPr>
          <a:xfrm>
            <a:off x="100445" y="947732"/>
            <a:ext cx="8963891" cy="707886"/>
          </a:xfrm>
          <a:prstGeom prst="rect">
            <a:avLst/>
          </a:prstGeom>
          <a:noFill/>
        </p:spPr>
        <p:txBody>
          <a:bodyPr wrap="square" rtlCol="0">
            <a:spAutoFit/>
          </a:bodyPr>
          <a:lstStyle/>
          <a:p>
            <a:pPr algn="ctr"/>
            <a:r>
              <a:rPr lang="en-US" sz="4000" dirty="0" smtClean="0">
                <a:solidFill>
                  <a:schemeClr val="bg1"/>
                </a:solidFill>
              </a:rPr>
              <a:t>Command Properties for Ribbon </a:t>
            </a:r>
            <a:endParaRPr lang="en-US" sz="4000" dirty="0">
              <a:solidFill>
                <a:schemeClr val="bg1"/>
              </a:solidFill>
            </a:endParaRPr>
          </a:p>
        </p:txBody>
      </p:sp>
    </p:spTree>
    <p:extLst>
      <p:ext uri="{BB962C8B-B14F-4D97-AF65-F5344CB8AC3E}">
        <p14:creationId xmlns:p14="http://schemas.microsoft.com/office/powerpoint/2010/main" val="332787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3954" y="1724891"/>
            <a:ext cx="7315199" cy="2677656"/>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smtClean="0">
                <a:solidFill>
                  <a:schemeClr val="bg1"/>
                </a:solidFill>
              </a:rPr>
              <a:t>Install tools</a:t>
            </a:r>
          </a:p>
          <a:p>
            <a:pPr marL="457200" indent="-457200">
              <a:buFont typeface="Arial" panose="020B0604020202020204" pitchFamily="34" charset="0"/>
              <a:buChar char="•"/>
              <a:defRPr/>
            </a:pPr>
            <a:r>
              <a:rPr lang="en-US" sz="2800" dirty="0" smtClean="0">
                <a:solidFill>
                  <a:schemeClr val="bg1"/>
                </a:solidFill>
              </a:rPr>
              <a:t>Create VS project</a:t>
            </a:r>
          </a:p>
          <a:p>
            <a:pPr marL="457200" indent="-457200">
              <a:buFont typeface="Arial" panose="020B0604020202020204" pitchFamily="34" charset="0"/>
              <a:buChar char="•"/>
              <a:defRPr/>
            </a:pPr>
            <a:r>
              <a:rPr lang="en-US" sz="2800" dirty="0" smtClean="0">
                <a:solidFill>
                  <a:schemeClr val="bg1"/>
                </a:solidFill>
              </a:rPr>
              <a:t>Edit/Rename default macro</a:t>
            </a:r>
          </a:p>
          <a:p>
            <a:pPr marL="457200" indent="-457200">
              <a:buFont typeface="Arial" panose="020B0604020202020204" pitchFamily="34" charset="0"/>
              <a:buChar char="•"/>
              <a:defRPr/>
            </a:pPr>
            <a:r>
              <a:rPr lang="en-US" sz="2800" dirty="0" smtClean="0">
                <a:solidFill>
                  <a:schemeClr val="bg1"/>
                </a:solidFill>
              </a:rPr>
              <a:t>Use </a:t>
            </a:r>
            <a:r>
              <a:rPr lang="en-US" sz="2800" i="1" dirty="0" smtClean="0">
                <a:solidFill>
                  <a:schemeClr val="bg1"/>
                </a:solidFill>
              </a:rPr>
              <a:t>Object Browser </a:t>
            </a:r>
            <a:r>
              <a:rPr lang="en-US" sz="2800" dirty="0" smtClean="0">
                <a:solidFill>
                  <a:schemeClr val="bg1"/>
                </a:solidFill>
              </a:rPr>
              <a:t>to see properties of objects</a:t>
            </a:r>
          </a:p>
          <a:p>
            <a:pPr marL="457200" indent="-457200">
              <a:buFont typeface="Arial" panose="020B0604020202020204" pitchFamily="34" charset="0"/>
              <a:buChar char="•"/>
              <a:defRPr/>
            </a:pPr>
            <a:r>
              <a:rPr lang="en-US" sz="2800" dirty="0" smtClean="0">
                <a:solidFill>
                  <a:schemeClr val="bg1"/>
                </a:solidFill>
              </a:rPr>
              <a:t>Use VS to debug the macro</a:t>
            </a:r>
            <a:endParaRPr lang="en-US" sz="2000" dirty="0">
              <a:solidFill>
                <a:schemeClr val="bg1"/>
              </a:solidFill>
            </a:endParaRPr>
          </a:p>
        </p:txBody>
      </p:sp>
      <p:sp>
        <p:nvSpPr>
          <p:cNvPr id="2" name="TextBox 1"/>
          <p:cNvSpPr txBox="1"/>
          <p:nvPr/>
        </p:nvSpPr>
        <p:spPr>
          <a:xfrm>
            <a:off x="609600" y="1017005"/>
            <a:ext cx="8115299" cy="646331"/>
          </a:xfrm>
          <a:prstGeom prst="rect">
            <a:avLst/>
          </a:prstGeom>
          <a:noFill/>
        </p:spPr>
        <p:txBody>
          <a:bodyPr wrap="square" rtlCol="0">
            <a:spAutoFit/>
          </a:bodyPr>
          <a:lstStyle/>
          <a:p>
            <a:pPr algn="ctr"/>
            <a:r>
              <a:rPr lang="en-US" sz="3600" dirty="0" smtClean="0">
                <a:solidFill>
                  <a:schemeClr val="bg1"/>
                </a:solidFill>
              </a:rPr>
              <a:t>Live Demo</a:t>
            </a:r>
            <a:endParaRPr lang="en-US" sz="3600" dirty="0">
              <a:solidFill>
                <a:schemeClr val="bg1"/>
              </a:solidFill>
            </a:endParaRPr>
          </a:p>
        </p:txBody>
      </p:sp>
    </p:spTree>
    <p:extLst>
      <p:ext uri="{BB962C8B-B14F-4D97-AF65-F5344CB8AC3E}">
        <p14:creationId xmlns:p14="http://schemas.microsoft.com/office/powerpoint/2010/main" val="38778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3954" y="1724891"/>
            <a:ext cx="7315199" cy="3416320"/>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chemeClr val="bg1"/>
                </a:solidFill>
              </a:rPr>
              <a:t>Can save compiled code (IL) to .NET </a:t>
            </a:r>
            <a:r>
              <a:rPr lang="en-US" sz="2400" dirty="0" smtClean="0">
                <a:solidFill>
                  <a:schemeClr val="bg1"/>
                </a:solidFill>
              </a:rPr>
              <a:t>DLL</a:t>
            </a:r>
          </a:p>
          <a:p>
            <a:pPr marL="685800" lvl="1" indent="-342900">
              <a:buFont typeface="Arial" panose="020B0604020202020204" pitchFamily="34" charset="0"/>
              <a:buChar char="•"/>
              <a:defRPr/>
            </a:pPr>
            <a:r>
              <a:rPr lang="en-US" sz="2400" dirty="0" smtClean="0">
                <a:solidFill>
                  <a:schemeClr val="bg1"/>
                </a:solidFill>
              </a:rPr>
              <a:t>Download macro “</a:t>
            </a:r>
            <a:r>
              <a:rPr lang="en-US" sz="2400" i="1" dirty="0" err="1" smtClean="0">
                <a:solidFill>
                  <a:schemeClr val="bg1"/>
                </a:solidFill>
              </a:rPr>
              <a:t>ConvertToDll</a:t>
            </a:r>
            <a:r>
              <a:rPr lang="en-US" sz="2400" dirty="0" smtClean="0">
                <a:solidFill>
                  <a:schemeClr val="bg1"/>
                </a:solidFill>
              </a:rPr>
              <a:t>” from Community</a:t>
            </a:r>
            <a:endParaRPr lang="en-US" sz="2400" dirty="0" smtClean="0">
              <a:solidFill>
                <a:schemeClr val="bg1"/>
              </a:solidFill>
            </a:endParaRPr>
          </a:p>
          <a:p>
            <a:pPr marL="685800" lvl="1" indent="-342900">
              <a:buFont typeface="Arial" panose="020B0604020202020204" pitchFamily="34" charset="0"/>
              <a:buChar char="•"/>
              <a:defRPr/>
            </a:pPr>
            <a:r>
              <a:rPr lang="en-US" sz="2400" dirty="0" smtClean="0">
                <a:solidFill>
                  <a:schemeClr val="bg1"/>
                </a:solidFill>
              </a:rPr>
              <a:t>Key in “_</a:t>
            </a:r>
            <a:r>
              <a:rPr lang="en-US" sz="2400" i="1" dirty="0" err="1" smtClean="0">
                <a:solidFill>
                  <a:schemeClr val="bg1"/>
                </a:solidFill>
              </a:rPr>
              <a:t>ConvertToDll</a:t>
            </a:r>
            <a:r>
              <a:rPr lang="en-US" sz="2400" i="1" dirty="0" smtClean="0">
                <a:solidFill>
                  <a:schemeClr val="bg1"/>
                </a:solidFill>
              </a:rPr>
              <a:t>” </a:t>
            </a:r>
            <a:r>
              <a:rPr lang="en-US" sz="2400" dirty="0" smtClean="0">
                <a:solidFill>
                  <a:schemeClr val="bg1"/>
                </a:solidFill>
              </a:rPr>
              <a:t>in command pane</a:t>
            </a:r>
            <a:endParaRPr lang="en-US" sz="2000" dirty="0">
              <a:solidFill>
                <a:schemeClr val="bg1"/>
              </a:solidFill>
            </a:endParaRPr>
          </a:p>
          <a:p>
            <a:pPr marL="342900" indent="-342900">
              <a:buFont typeface="Arial" panose="020B0604020202020204" pitchFamily="34" charset="0"/>
              <a:buChar char="•"/>
              <a:defRPr/>
            </a:pPr>
            <a:r>
              <a:rPr lang="en-US" sz="2400" dirty="0" smtClean="0">
                <a:solidFill>
                  <a:schemeClr val="bg1"/>
                </a:solidFill>
              </a:rPr>
              <a:t>File </a:t>
            </a:r>
            <a:r>
              <a:rPr lang="en-US" sz="2400" dirty="0">
                <a:solidFill>
                  <a:schemeClr val="bg1"/>
                </a:solidFill>
              </a:rPr>
              <a:t>extension is *.pydll</a:t>
            </a:r>
          </a:p>
          <a:p>
            <a:pPr marL="342900" indent="-342900">
              <a:buFont typeface="Arial" panose="020B0604020202020204" pitchFamily="34" charset="0"/>
              <a:buChar char="•"/>
              <a:defRPr/>
            </a:pPr>
            <a:r>
              <a:rPr lang="en-US" sz="2400" dirty="0">
                <a:solidFill>
                  <a:schemeClr val="bg1"/>
                </a:solidFill>
              </a:rPr>
              <a:t>We look for either *.py or *.pydll when scanning</a:t>
            </a:r>
          </a:p>
          <a:p>
            <a:pPr marL="342900" indent="-342900">
              <a:buFont typeface="Arial" panose="020B0604020202020204" pitchFamily="34" charset="0"/>
              <a:buChar char="•"/>
              <a:defRPr/>
            </a:pPr>
            <a:r>
              <a:rPr lang="en-US" sz="2400" dirty="0">
                <a:solidFill>
                  <a:schemeClr val="bg1"/>
                </a:solidFill>
              </a:rPr>
              <a:t>Will use “newer” file if both *.py and *.pydll </a:t>
            </a:r>
            <a:r>
              <a:rPr lang="en-US" sz="2400" dirty="0" smtClean="0">
                <a:solidFill>
                  <a:schemeClr val="bg1"/>
                </a:solidFill>
              </a:rPr>
              <a:t>found</a:t>
            </a:r>
          </a:p>
          <a:p>
            <a:pPr marL="342900" indent="-342900">
              <a:buFont typeface="Arial" panose="020B0604020202020204" pitchFamily="34" charset="0"/>
              <a:buChar char="•"/>
              <a:defRPr/>
            </a:pPr>
            <a:r>
              <a:rPr lang="en-US" sz="2400" dirty="0" smtClean="0">
                <a:solidFill>
                  <a:schemeClr val="bg1"/>
                </a:solidFill>
              </a:rPr>
              <a:t>Can </a:t>
            </a:r>
            <a:r>
              <a:rPr lang="en-US" sz="2400" dirty="0">
                <a:solidFill>
                  <a:schemeClr val="bg1"/>
                </a:solidFill>
              </a:rPr>
              <a:t>e</a:t>
            </a:r>
            <a:r>
              <a:rPr lang="en-US" sz="2400" dirty="0" smtClean="0">
                <a:solidFill>
                  <a:schemeClr val="bg1"/>
                </a:solidFill>
              </a:rPr>
              <a:t>mbed “xaml” code in DLL (so only the pydll file required to run)  </a:t>
            </a:r>
            <a:r>
              <a:rPr lang="en-US" sz="1800" dirty="0" smtClean="0">
                <a:solidFill>
                  <a:schemeClr val="bg1"/>
                </a:solidFill>
              </a:rPr>
              <a:t>See macro </a:t>
            </a:r>
            <a:r>
              <a:rPr lang="en-US" sz="1800" i="1" dirty="0" smtClean="0">
                <a:solidFill>
                  <a:schemeClr val="bg1"/>
                </a:solidFill>
              </a:rPr>
              <a:t>QuickLine.py</a:t>
            </a:r>
            <a:r>
              <a:rPr lang="en-US" sz="1800" dirty="0" smtClean="0">
                <a:solidFill>
                  <a:schemeClr val="bg1"/>
                </a:solidFill>
              </a:rPr>
              <a:t> for example</a:t>
            </a:r>
            <a:endParaRPr lang="en-US" sz="1800" dirty="0">
              <a:solidFill>
                <a:schemeClr val="bg1"/>
              </a:solidFill>
            </a:endParaRPr>
          </a:p>
          <a:p>
            <a:pPr marL="342900" indent="-342900">
              <a:buFont typeface="Arial" panose="020B0604020202020204" pitchFamily="34" charset="0"/>
              <a:buChar char="•"/>
              <a:defRPr/>
            </a:pPr>
            <a:endParaRPr lang="en-US" sz="2400" dirty="0">
              <a:solidFill>
                <a:schemeClr val="bg1"/>
              </a:solidFill>
            </a:endParaRPr>
          </a:p>
        </p:txBody>
      </p:sp>
      <p:sp>
        <p:nvSpPr>
          <p:cNvPr id="2" name="TextBox 1"/>
          <p:cNvSpPr txBox="1"/>
          <p:nvPr/>
        </p:nvSpPr>
        <p:spPr>
          <a:xfrm>
            <a:off x="609600" y="1017005"/>
            <a:ext cx="8115299" cy="707886"/>
          </a:xfrm>
          <a:prstGeom prst="rect">
            <a:avLst/>
          </a:prstGeom>
          <a:noFill/>
        </p:spPr>
        <p:txBody>
          <a:bodyPr wrap="square" rtlCol="0">
            <a:spAutoFit/>
          </a:bodyPr>
          <a:lstStyle/>
          <a:p>
            <a:pPr algn="ctr"/>
            <a:r>
              <a:rPr lang="en-US" sz="4000" dirty="0">
                <a:solidFill>
                  <a:schemeClr val="bg1"/>
                </a:solidFill>
              </a:rPr>
              <a:t>Security (of </a:t>
            </a:r>
            <a:r>
              <a:rPr lang="en-US" sz="4000" dirty="0" smtClean="0">
                <a:solidFill>
                  <a:schemeClr val="bg1"/>
                </a:solidFill>
              </a:rPr>
              <a:t>Macro</a:t>
            </a:r>
            <a:r>
              <a:rPr lang="en-US" sz="4000" dirty="0">
                <a:solidFill>
                  <a:schemeClr val="bg1"/>
                </a:solidFill>
              </a:rPr>
              <a:t>)</a:t>
            </a:r>
          </a:p>
        </p:txBody>
      </p:sp>
    </p:spTree>
    <p:extLst>
      <p:ext uri="{BB962C8B-B14F-4D97-AF65-F5344CB8AC3E}">
        <p14:creationId xmlns:p14="http://schemas.microsoft.com/office/powerpoint/2010/main" val="313659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245" y="990600"/>
            <a:ext cx="9144000" cy="1762991"/>
          </a:xfrm>
        </p:spPr>
        <p:txBody>
          <a:bodyPr/>
          <a:lstStyle/>
          <a:p>
            <a:r>
              <a:rPr lang="en-US" sz="4800" dirty="0" smtClean="0"/>
              <a:t>TBC v5 Now </a:t>
            </a:r>
            <a:r>
              <a:rPr lang="en-US" sz="4800" dirty="0"/>
              <a:t>Includes Macro </a:t>
            </a:r>
            <a:r>
              <a:rPr lang="en-US" sz="4800" dirty="0" smtClean="0"/>
              <a:t>Language Support</a:t>
            </a:r>
            <a:endParaRPr lang="en-US" sz="4800" dirty="0"/>
          </a:p>
        </p:txBody>
      </p:sp>
      <p:sp>
        <p:nvSpPr>
          <p:cNvPr id="3" name="TextBox 2"/>
          <p:cNvSpPr txBox="1"/>
          <p:nvPr/>
        </p:nvSpPr>
        <p:spPr>
          <a:xfrm>
            <a:off x="883226" y="2923310"/>
            <a:ext cx="7152409" cy="2062103"/>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solidFill>
                  <a:schemeClr val="bg1"/>
                </a:solidFill>
              </a:rPr>
              <a:t>Based on IronPython (Python for .NET)</a:t>
            </a:r>
          </a:p>
          <a:p>
            <a:pPr marL="457200" indent="-457200">
              <a:buFont typeface="Wingdings" panose="05000000000000000000" pitchFamily="2" charset="2"/>
              <a:buChar char="§"/>
            </a:pPr>
            <a:r>
              <a:rPr lang="en-US" altLang="en-US" sz="3200" dirty="0" smtClean="0">
                <a:solidFill>
                  <a:schemeClr val="bg1"/>
                </a:solidFill>
              </a:rPr>
              <a:t>Allows </a:t>
            </a:r>
            <a:r>
              <a:rPr lang="en-US" altLang="en-US" sz="3200" dirty="0">
                <a:solidFill>
                  <a:schemeClr val="bg1"/>
                </a:solidFill>
              </a:rPr>
              <a:t>end </a:t>
            </a:r>
            <a:r>
              <a:rPr lang="en-US" altLang="en-US" sz="3200" dirty="0" smtClean="0">
                <a:solidFill>
                  <a:schemeClr val="bg1"/>
                </a:solidFill>
              </a:rPr>
              <a:t>users </a:t>
            </a:r>
            <a:r>
              <a:rPr lang="en-US" altLang="en-US" sz="3200" dirty="0">
                <a:solidFill>
                  <a:schemeClr val="bg1"/>
                </a:solidFill>
              </a:rPr>
              <a:t>to extend TBC by adding new “Commands</a:t>
            </a:r>
            <a:r>
              <a:rPr lang="en-US" altLang="en-US" sz="3200" dirty="0" smtClean="0">
                <a:solidFill>
                  <a:schemeClr val="bg1"/>
                </a:solidFill>
              </a:rPr>
              <a:t>”</a:t>
            </a:r>
          </a:p>
          <a:p>
            <a:pPr marL="457200" indent="-457200">
              <a:buFont typeface="Wingdings" panose="05000000000000000000" pitchFamily="2" charset="2"/>
              <a:buChar char="§"/>
            </a:pPr>
            <a:r>
              <a:rPr lang="en-US" sz="3200" dirty="0" smtClean="0">
                <a:solidFill>
                  <a:schemeClr val="bg1"/>
                </a:solidFill>
              </a:rPr>
              <a:t>Called “TML” </a:t>
            </a:r>
            <a:r>
              <a:rPr lang="en-US" sz="3200" dirty="0" smtClean="0">
                <a:solidFill>
                  <a:schemeClr val="bg1"/>
                </a:solidFill>
                <a:sym typeface="Wingdings" panose="05000000000000000000" pitchFamily="2" charset="2"/>
              </a:rPr>
              <a:t></a:t>
            </a:r>
            <a:r>
              <a:rPr lang="en-US" sz="3200" dirty="0" smtClean="0">
                <a:solidFill>
                  <a:schemeClr val="bg1"/>
                </a:solidFill>
              </a:rPr>
              <a:t> </a:t>
            </a:r>
            <a:r>
              <a:rPr lang="en-US" sz="2000" dirty="0" smtClean="0">
                <a:solidFill>
                  <a:schemeClr val="bg1"/>
                </a:solidFill>
              </a:rPr>
              <a:t>(but nothing like TML in </a:t>
            </a:r>
            <a:r>
              <a:rPr lang="en-US" sz="2000" dirty="0" err="1" smtClean="0">
                <a:solidFill>
                  <a:schemeClr val="bg1"/>
                </a:solidFill>
              </a:rPr>
              <a:t>Terramodel</a:t>
            </a:r>
            <a:r>
              <a:rPr lang="en-US" sz="2000" dirty="0" smtClean="0">
                <a:solidFill>
                  <a:schemeClr val="bg1"/>
                </a:solidFill>
              </a:rPr>
              <a:t>)</a:t>
            </a: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84561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Thank You</a:t>
            </a:r>
            <a:endParaRPr lang="en-US" dirty="0"/>
          </a:p>
        </p:txBody>
      </p:sp>
    </p:spTree>
    <p:extLst>
      <p:ext uri="{BB962C8B-B14F-4D97-AF65-F5344CB8AC3E}">
        <p14:creationId xmlns:p14="http://schemas.microsoft.com/office/powerpoint/2010/main" val="65045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323109"/>
            <a:ext cx="9144000" cy="564573"/>
          </a:xfrm>
        </p:spPr>
        <p:txBody>
          <a:bodyPr/>
          <a:lstStyle/>
          <a:p>
            <a:r>
              <a:rPr lang="en-US" dirty="0" smtClean="0"/>
              <a:t>What is IronPython?</a:t>
            </a:r>
            <a:endParaRPr lang="en-US" dirty="0"/>
          </a:p>
        </p:txBody>
      </p:sp>
      <p:sp>
        <p:nvSpPr>
          <p:cNvPr id="3" name="TextBox 2"/>
          <p:cNvSpPr txBox="1"/>
          <p:nvPr/>
        </p:nvSpPr>
        <p:spPr>
          <a:xfrm>
            <a:off x="536864" y="1887682"/>
            <a:ext cx="7315199" cy="2800767"/>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smtClean="0">
                <a:solidFill>
                  <a:schemeClr val="bg1"/>
                </a:solidFill>
              </a:rPr>
              <a:t>The </a:t>
            </a:r>
            <a:r>
              <a:rPr lang="en-US" altLang="en-US" sz="2000" dirty="0">
                <a:solidFill>
                  <a:schemeClr val="bg1"/>
                </a:solidFill>
              </a:rPr>
              <a:t>Python programming language for the .NET </a:t>
            </a:r>
            <a:r>
              <a:rPr lang="en-US" altLang="en-US" sz="2000" dirty="0" smtClean="0">
                <a:solidFill>
                  <a:schemeClr val="bg1"/>
                </a:solidFill>
              </a:rPr>
              <a:t>Framework</a:t>
            </a:r>
            <a:endParaRPr lang="en-US" altLang="en-US" sz="2000" dirty="0">
              <a:solidFill>
                <a:schemeClr val="bg1"/>
              </a:solidFill>
            </a:endParaRPr>
          </a:p>
          <a:p>
            <a:pPr marL="342900" indent="-342900">
              <a:buFont typeface="Arial" panose="020B0604020202020204" pitchFamily="34" charset="0"/>
              <a:buChar char="•"/>
            </a:pPr>
            <a:r>
              <a:rPr lang="en-US" altLang="en-US" sz="2000" dirty="0" smtClean="0">
                <a:solidFill>
                  <a:schemeClr val="bg1"/>
                </a:solidFill>
              </a:rPr>
              <a:t>It’s open </a:t>
            </a:r>
            <a:r>
              <a:rPr lang="en-US" altLang="en-US" sz="2000" dirty="0">
                <a:solidFill>
                  <a:schemeClr val="bg1"/>
                </a:solidFill>
              </a:rPr>
              <a:t>source</a:t>
            </a:r>
          </a:p>
          <a:p>
            <a:pPr marL="628650" lvl="1" indent="-285750">
              <a:buFont typeface="Arial" panose="020B0604020202020204" pitchFamily="34" charset="0"/>
              <a:buChar char="•"/>
            </a:pPr>
            <a:r>
              <a:rPr lang="en-US" altLang="en-US" sz="1600" dirty="0">
                <a:solidFill>
                  <a:schemeClr val="bg1"/>
                </a:solidFill>
              </a:rPr>
              <a:t>Member of </a:t>
            </a:r>
            <a:r>
              <a:rPr lang="en-US" altLang="en-US" sz="1600" dirty="0" smtClean="0">
                <a:solidFill>
                  <a:schemeClr val="bg1"/>
                </a:solidFill>
              </a:rPr>
              <a:t>.NET </a:t>
            </a:r>
            <a:r>
              <a:rPr lang="en-US" altLang="en-US" sz="1600" dirty="0" smtClean="0">
                <a:solidFill>
                  <a:schemeClr val="bg1"/>
                </a:solidFill>
              </a:rPr>
              <a:t>Foundation</a:t>
            </a:r>
            <a:endParaRPr lang="en-US" altLang="en-US" sz="1600" dirty="0">
              <a:solidFill>
                <a:schemeClr val="bg1"/>
              </a:solidFill>
            </a:endParaRPr>
          </a:p>
          <a:p>
            <a:pPr marL="628650" lvl="1" indent="-285750">
              <a:buFont typeface="Arial" panose="020B0604020202020204" pitchFamily="34" charset="0"/>
              <a:buChar char="•"/>
            </a:pPr>
            <a:r>
              <a:rPr lang="en-US" altLang="en-US" sz="1600" dirty="0" smtClean="0">
                <a:solidFill>
                  <a:schemeClr val="bg1"/>
                </a:solidFill>
              </a:rPr>
              <a:t>Very good </a:t>
            </a:r>
            <a:r>
              <a:rPr lang="en-US" altLang="en-US" sz="1600" dirty="0">
                <a:solidFill>
                  <a:schemeClr val="bg1"/>
                </a:solidFill>
              </a:rPr>
              <a:t>support in VS </a:t>
            </a:r>
            <a:r>
              <a:rPr lang="en-US" altLang="en-US" sz="1600" dirty="0" smtClean="0">
                <a:solidFill>
                  <a:schemeClr val="bg1"/>
                </a:solidFill>
              </a:rPr>
              <a:t>2017 (Visual Studio)</a:t>
            </a:r>
            <a:endParaRPr lang="en-US" altLang="en-US" sz="1600" dirty="0">
              <a:solidFill>
                <a:schemeClr val="bg1"/>
              </a:solidFill>
            </a:endParaRPr>
          </a:p>
          <a:p>
            <a:pPr marL="628650" lvl="1" indent="-285750">
              <a:buFont typeface="Arial" panose="020B0604020202020204" pitchFamily="34" charset="0"/>
              <a:buChar char="•"/>
            </a:pPr>
            <a:r>
              <a:rPr lang="en-US" altLang="en-US" sz="1600" dirty="0">
                <a:solidFill>
                  <a:schemeClr val="bg1"/>
                </a:solidFill>
              </a:rPr>
              <a:t>Easy access to </a:t>
            </a:r>
            <a:r>
              <a:rPr lang="en-US" altLang="en-US" sz="1600" dirty="0" smtClean="0">
                <a:solidFill>
                  <a:schemeClr val="bg1"/>
                </a:solidFill>
              </a:rPr>
              <a:t>.NET </a:t>
            </a:r>
            <a:r>
              <a:rPr lang="en-US" altLang="en-US" sz="1600" dirty="0">
                <a:solidFill>
                  <a:schemeClr val="bg1"/>
                </a:solidFill>
              </a:rPr>
              <a:t>objects (like </a:t>
            </a:r>
            <a:r>
              <a:rPr lang="en-US" altLang="en-US" sz="1600" dirty="0" smtClean="0">
                <a:solidFill>
                  <a:schemeClr val="bg1"/>
                </a:solidFill>
              </a:rPr>
              <a:t>the ones in TBC</a:t>
            </a:r>
            <a:r>
              <a:rPr lang="en-US" altLang="en-US" sz="1600" dirty="0" smtClean="0">
                <a:solidFill>
                  <a:schemeClr val="bg1"/>
                </a:solidFill>
              </a:rPr>
              <a:t>)</a:t>
            </a:r>
          </a:p>
          <a:p>
            <a:pPr marL="628650" lvl="1" indent="-285750">
              <a:buFont typeface="Arial" panose="020B0604020202020204" pitchFamily="34" charset="0"/>
              <a:buChar char="•"/>
            </a:pPr>
            <a:r>
              <a:rPr lang="en-US" altLang="en-US" sz="1600" dirty="0" smtClean="0">
                <a:solidFill>
                  <a:schemeClr val="bg1"/>
                </a:solidFill>
              </a:rPr>
              <a:t>Uses </a:t>
            </a:r>
            <a:r>
              <a:rPr lang="en-US" altLang="en-US" sz="1600" dirty="0">
                <a:solidFill>
                  <a:schemeClr val="bg1"/>
                </a:solidFill>
              </a:rPr>
              <a:t>“Dynamic Language Runtime” </a:t>
            </a:r>
            <a:r>
              <a:rPr lang="en-US" altLang="en-US" sz="1600" dirty="0" smtClean="0">
                <a:solidFill>
                  <a:schemeClr val="bg1"/>
                </a:solidFill>
              </a:rPr>
              <a:t>feature in </a:t>
            </a:r>
            <a:r>
              <a:rPr lang="en-US" altLang="en-US" sz="1600" dirty="0" err="1" smtClean="0">
                <a:solidFill>
                  <a:schemeClr val="bg1"/>
                </a:solidFill>
              </a:rPr>
              <a:t>.Net</a:t>
            </a:r>
            <a:endParaRPr lang="en-US" altLang="en-US" sz="1600" dirty="0">
              <a:solidFill>
                <a:schemeClr val="bg1"/>
              </a:solidFill>
            </a:endParaRPr>
          </a:p>
          <a:p>
            <a:pPr marL="342900" indent="-342900">
              <a:buFont typeface="Arial" panose="020B0604020202020204" pitchFamily="34" charset="0"/>
              <a:buChar char="•"/>
            </a:pPr>
            <a:r>
              <a:rPr lang="en-US" altLang="en-US" sz="2000" dirty="0">
                <a:solidFill>
                  <a:schemeClr val="bg1"/>
                </a:solidFill>
              </a:rPr>
              <a:t>Direct support for Windows Presentation Foundation (WPF) </a:t>
            </a:r>
          </a:p>
          <a:p>
            <a:pPr marL="342900" indent="-342900">
              <a:buFont typeface="Arial" panose="020B0604020202020204" pitchFamily="34" charset="0"/>
              <a:buChar char="•"/>
            </a:pPr>
            <a:r>
              <a:rPr lang="en-US" altLang="en-US" sz="2000" dirty="0">
                <a:solidFill>
                  <a:schemeClr val="bg1"/>
                </a:solidFill>
              </a:rPr>
              <a:t>Generates IL </a:t>
            </a:r>
            <a:r>
              <a:rPr lang="en-US" altLang="en-US" sz="2000" dirty="0" smtClean="0">
                <a:solidFill>
                  <a:schemeClr val="bg1"/>
                </a:solidFill>
              </a:rPr>
              <a:t>code, </a:t>
            </a:r>
            <a:r>
              <a:rPr lang="en-US" altLang="en-US" sz="2000" dirty="0">
                <a:solidFill>
                  <a:schemeClr val="bg1"/>
                </a:solidFill>
              </a:rPr>
              <a:t>so performance is </a:t>
            </a:r>
            <a:r>
              <a:rPr lang="en-US" altLang="en-US" sz="2000" dirty="0" smtClean="0">
                <a:solidFill>
                  <a:schemeClr val="bg1"/>
                </a:solidFill>
              </a:rPr>
              <a:t>good</a:t>
            </a:r>
            <a:endParaRPr lang="en-US" altLang="en-US" sz="2000" dirty="0">
              <a:solidFill>
                <a:schemeClr val="bg1"/>
              </a:solidFill>
            </a:endParaRPr>
          </a:p>
          <a:p>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364423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323109"/>
            <a:ext cx="9144000" cy="564573"/>
          </a:xfrm>
        </p:spPr>
        <p:txBody>
          <a:bodyPr/>
          <a:lstStyle/>
          <a:p>
            <a:r>
              <a:rPr lang="en-US" dirty="0" smtClean="0"/>
              <a:t>What can a macro do?</a:t>
            </a:r>
            <a:endParaRPr lang="en-US" dirty="0"/>
          </a:p>
        </p:txBody>
      </p:sp>
      <p:sp>
        <p:nvSpPr>
          <p:cNvPr id="3" name="TextBox 2"/>
          <p:cNvSpPr txBox="1"/>
          <p:nvPr/>
        </p:nvSpPr>
        <p:spPr>
          <a:xfrm>
            <a:off x="536864" y="1887682"/>
            <a:ext cx="7315199"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Each macro (Python file) defines a new command.</a:t>
            </a:r>
          </a:p>
          <a:p>
            <a:pPr marL="342900" indent="-342900">
              <a:buFont typeface="Arial" panose="020B0604020202020204" pitchFamily="34" charset="0"/>
              <a:buChar char="•"/>
            </a:pPr>
            <a:r>
              <a:rPr lang="en-US" sz="2000" dirty="0" smtClean="0">
                <a:solidFill>
                  <a:schemeClr val="bg1"/>
                </a:solidFill>
              </a:rPr>
              <a:t>These “macro commands” are treated exactly like the built-in commands. From users point of view, no difference.</a:t>
            </a:r>
          </a:p>
          <a:p>
            <a:pPr marL="342900" indent="-342900">
              <a:buFont typeface="Arial" panose="020B0604020202020204" pitchFamily="34" charset="0"/>
              <a:buChar char="•"/>
            </a:pPr>
            <a:r>
              <a:rPr lang="en-US" sz="2000" dirty="0" smtClean="0">
                <a:solidFill>
                  <a:schemeClr val="bg1"/>
                </a:solidFill>
              </a:rPr>
              <a:t>Macro commands can include an icon.</a:t>
            </a:r>
          </a:p>
          <a:p>
            <a:pPr marL="342900" indent="-342900">
              <a:buFont typeface="Arial" panose="020B0604020202020204" pitchFamily="34" charset="0"/>
              <a:buChar char="•"/>
            </a:pPr>
            <a:r>
              <a:rPr lang="en-US" sz="2000" dirty="0" smtClean="0">
                <a:solidFill>
                  <a:schemeClr val="bg1"/>
                </a:solidFill>
              </a:rPr>
              <a:t>Macro commands can be placed on a toolbar ribbon.</a:t>
            </a:r>
          </a:p>
          <a:p>
            <a:pPr marL="342900" indent="-342900">
              <a:buFont typeface="Arial" panose="020B0604020202020204" pitchFamily="34" charset="0"/>
              <a:buChar char="•"/>
            </a:pPr>
            <a:r>
              <a:rPr lang="en-US" sz="2000" dirty="0" smtClean="0">
                <a:solidFill>
                  <a:schemeClr val="bg1"/>
                </a:solidFill>
              </a:rPr>
              <a:t>Macro commands have access to all objects in the TBC model.</a:t>
            </a:r>
          </a:p>
          <a:p>
            <a:pPr marL="342900" indent="-342900">
              <a:buFont typeface="Arial" panose="020B0604020202020204" pitchFamily="34" charset="0"/>
              <a:buChar char="•"/>
            </a:pPr>
            <a:r>
              <a:rPr lang="en-US" sz="2000" dirty="0" smtClean="0">
                <a:solidFill>
                  <a:schemeClr val="bg1"/>
                </a:solidFill>
              </a:rPr>
              <a:t>Macro commands can do clever or stupid stuff. It’s up to you </a:t>
            </a:r>
            <a:r>
              <a:rPr lang="en-US" sz="2000" dirty="0" smtClean="0">
                <a:solidFill>
                  <a:schemeClr val="bg1"/>
                </a:solidFill>
                <a:sym typeface="Wingdings" panose="05000000000000000000" pitchFamily="2" charset="2"/>
              </a:rPr>
              <a:t></a:t>
            </a:r>
            <a:endParaRPr lang="en-US" sz="3200" dirty="0" smtClean="0">
              <a:solidFill>
                <a:schemeClr val="bg1"/>
              </a:solidFill>
            </a:endParaRPr>
          </a:p>
        </p:txBody>
      </p:sp>
    </p:spTree>
    <p:extLst>
      <p:ext uri="{BB962C8B-B14F-4D97-AF65-F5344CB8AC3E}">
        <p14:creationId xmlns:p14="http://schemas.microsoft.com/office/powerpoint/2010/main" val="205266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323109"/>
            <a:ext cx="9144000" cy="564573"/>
          </a:xfrm>
        </p:spPr>
        <p:txBody>
          <a:bodyPr/>
          <a:lstStyle/>
          <a:p>
            <a:r>
              <a:rPr lang="en-US" dirty="0" smtClean="0"/>
              <a:t>Licensing…</a:t>
            </a:r>
            <a:endParaRPr lang="en-US" dirty="0"/>
          </a:p>
        </p:txBody>
      </p:sp>
      <p:sp>
        <p:nvSpPr>
          <p:cNvPr id="3" name="TextBox 2"/>
          <p:cNvSpPr txBox="1"/>
          <p:nvPr/>
        </p:nvSpPr>
        <p:spPr>
          <a:xfrm>
            <a:off x="536864" y="1887682"/>
            <a:ext cx="7315199"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rPr>
              <a:t>TBC Licensing has been changed for v5</a:t>
            </a:r>
          </a:p>
          <a:p>
            <a:pPr marL="457200" indent="-457200">
              <a:buFont typeface="Arial" panose="020B0604020202020204" pitchFamily="34" charset="0"/>
              <a:buChar char="•"/>
            </a:pPr>
            <a:r>
              <a:rPr lang="en-US" sz="3200" dirty="0" smtClean="0">
                <a:solidFill>
                  <a:schemeClr val="bg1"/>
                </a:solidFill>
              </a:rPr>
              <a:t>Macros enabled if user has “Survey Advanced” (or higher license) </a:t>
            </a:r>
            <a:endParaRPr lang="en-US" sz="3200" dirty="0">
              <a:solidFill>
                <a:schemeClr val="bg1"/>
              </a:solidFill>
            </a:endParaRPr>
          </a:p>
        </p:txBody>
      </p:sp>
    </p:spTree>
    <p:extLst>
      <p:ext uri="{BB962C8B-B14F-4D97-AF65-F5344CB8AC3E}">
        <p14:creationId xmlns:p14="http://schemas.microsoft.com/office/powerpoint/2010/main" val="155386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864" y="1880756"/>
            <a:ext cx="7734300" cy="3662541"/>
          </a:xfrm>
          <a:prstGeom prst="rect">
            <a:avLst/>
          </a:prstGeom>
          <a:noFill/>
        </p:spPr>
        <p:txBody>
          <a:bodyPr wrap="square" rtlCol="0">
            <a:spAutoFit/>
          </a:bodyPr>
          <a:lstStyle/>
          <a:p>
            <a:r>
              <a:rPr lang="en-US" altLang="en-US" sz="2000" dirty="0">
                <a:solidFill>
                  <a:schemeClr val="bg1"/>
                </a:solidFill>
              </a:rPr>
              <a:t>Command discovery at startup</a:t>
            </a:r>
          </a:p>
          <a:p>
            <a:pPr lvl="2"/>
            <a:r>
              <a:rPr lang="en-US" altLang="en-US" sz="1600" dirty="0">
                <a:solidFill>
                  <a:schemeClr val="bg1"/>
                </a:solidFill>
              </a:rPr>
              <a:t>Searches C:\ProgramData\Trimble\MacroCommands</a:t>
            </a:r>
          </a:p>
          <a:p>
            <a:pPr lvl="2"/>
            <a:r>
              <a:rPr lang="en-US" altLang="en-US" sz="1600" dirty="0">
                <a:solidFill>
                  <a:schemeClr val="bg1"/>
                </a:solidFill>
              </a:rPr>
              <a:t>Any *.py file found with function named “</a:t>
            </a:r>
            <a:r>
              <a:rPr lang="en-US" altLang="en-US" sz="1600" i="1" dirty="0">
                <a:solidFill>
                  <a:schemeClr val="bg1"/>
                </a:solidFill>
              </a:rPr>
              <a:t>Setup</a:t>
            </a:r>
            <a:r>
              <a:rPr lang="en-US" altLang="en-US" sz="1600" dirty="0">
                <a:solidFill>
                  <a:schemeClr val="bg1"/>
                </a:solidFill>
              </a:rPr>
              <a:t>” (with </a:t>
            </a:r>
            <a:r>
              <a:rPr lang="en-US" altLang="en-US" sz="1600" dirty="0" smtClean="0">
                <a:solidFill>
                  <a:schemeClr val="bg1"/>
                </a:solidFill>
              </a:rPr>
              <a:t>two arguments) </a:t>
            </a:r>
            <a:r>
              <a:rPr lang="en-US" altLang="en-US" sz="1600" dirty="0">
                <a:solidFill>
                  <a:schemeClr val="bg1"/>
                </a:solidFill>
              </a:rPr>
              <a:t>will be treated as a command (if </a:t>
            </a:r>
            <a:r>
              <a:rPr lang="en-US" altLang="en-US" sz="1600" dirty="0" smtClean="0">
                <a:solidFill>
                  <a:schemeClr val="bg1"/>
                </a:solidFill>
              </a:rPr>
              <a:t>property “Key</a:t>
            </a:r>
            <a:r>
              <a:rPr lang="en-US" altLang="en-US" sz="1600" dirty="0">
                <a:solidFill>
                  <a:schemeClr val="bg1"/>
                </a:solidFill>
              </a:rPr>
              <a:t>” defined)</a:t>
            </a:r>
          </a:p>
          <a:p>
            <a:r>
              <a:rPr lang="en-US" altLang="en-US" sz="2000" dirty="0" smtClean="0">
                <a:solidFill>
                  <a:schemeClr val="bg1"/>
                </a:solidFill>
              </a:rPr>
              <a:t>The function “</a:t>
            </a:r>
            <a:r>
              <a:rPr lang="en-US" altLang="en-US" sz="2000" dirty="0">
                <a:solidFill>
                  <a:schemeClr val="bg1"/>
                </a:solidFill>
              </a:rPr>
              <a:t>Setup</a:t>
            </a:r>
            <a:r>
              <a:rPr lang="en-US" altLang="en-US" sz="2000" dirty="0" smtClean="0">
                <a:solidFill>
                  <a:schemeClr val="bg1"/>
                </a:solidFill>
              </a:rPr>
              <a:t>” defines the </a:t>
            </a:r>
            <a:r>
              <a:rPr lang="en-US" altLang="en-US" sz="2000" dirty="0">
                <a:solidFill>
                  <a:schemeClr val="bg1"/>
                </a:solidFill>
              </a:rPr>
              <a:t>command </a:t>
            </a:r>
            <a:r>
              <a:rPr lang="en-US" altLang="en-US" sz="2000" dirty="0" smtClean="0">
                <a:solidFill>
                  <a:schemeClr val="bg1"/>
                </a:solidFill>
              </a:rPr>
              <a:t>properties.</a:t>
            </a:r>
          </a:p>
          <a:p>
            <a:r>
              <a:rPr lang="en-US" altLang="en-US" sz="2000" dirty="0" smtClean="0">
                <a:solidFill>
                  <a:schemeClr val="bg1"/>
                </a:solidFill>
              </a:rPr>
              <a:t> 	</a:t>
            </a:r>
            <a:r>
              <a:rPr lang="en-US" altLang="en-US" sz="1600" dirty="0" smtClean="0">
                <a:solidFill>
                  <a:schemeClr val="bg1"/>
                </a:solidFill>
              </a:rPr>
              <a:t>(</a:t>
            </a:r>
            <a:r>
              <a:rPr lang="en-US" altLang="en-US" sz="1600" dirty="0">
                <a:solidFill>
                  <a:schemeClr val="bg1"/>
                </a:solidFill>
              </a:rPr>
              <a:t>By setting the </a:t>
            </a:r>
            <a:r>
              <a:rPr lang="en-US" altLang="en-US" sz="1600" dirty="0" smtClean="0">
                <a:solidFill>
                  <a:schemeClr val="bg1"/>
                </a:solidFill>
              </a:rPr>
              <a:t>properties </a:t>
            </a:r>
            <a:r>
              <a:rPr lang="en-US" altLang="en-US" sz="1600" dirty="0">
                <a:solidFill>
                  <a:schemeClr val="bg1"/>
                </a:solidFill>
              </a:rPr>
              <a:t>in “cmdData” class.)</a:t>
            </a:r>
          </a:p>
          <a:p>
            <a:r>
              <a:rPr lang="en-US" altLang="en-US" sz="2000" dirty="0">
                <a:solidFill>
                  <a:schemeClr val="bg1"/>
                </a:solidFill>
              </a:rPr>
              <a:t>A </a:t>
            </a:r>
            <a:r>
              <a:rPr lang="en-US" altLang="en-US" sz="2000" dirty="0" smtClean="0">
                <a:solidFill>
                  <a:schemeClr val="bg1"/>
                </a:solidFill>
              </a:rPr>
              <a:t>simple 2 line macro </a:t>
            </a:r>
            <a:r>
              <a:rPr lang="en-US" altLang="en-US" sz="2000" dirty="0">
                <a:solidFill>
                  <a:schemeClr val="bg1"/>
                </a:solidFill>
              </a:rPr>
              <a:t>(which does nothing</a:t>
            </a:r>
            <a:r>
              <a:rPr lang="en-US" altLang="en-US" sz="2000" dirty="0" smtClean="0">
                <a:solidFill>
                  <a:schemeClr val="bg1"/>
                </a:solidFill>
              </a:rPr>
              <a:t>)</a:t>
            </a:r>
            <a:endParaRPr lang="en-US" altLang="en-US" sz="2000" dirty="0">
              <a:solidFill>
                <a:schemeClr val="bg1"/>
              </a:solidFill>
            </a:endParaRPr>
          </a:p>
          <a:p>
            <a:pPr lvl="1"/>
            <a:r>
              <a:rPr lang="en-US" altLang="en-US" sz="1600" i="1" dirty="0">
                <a:solidFill>
                  <a:schemeClr val="accent2"/>
                </a:solidFill>
              </a:rPr>
              <a:t>def </a:t>
            </a:r>
            <a:r>
              <a:rPr lang="en-US" altLang="en-US" sz="1600" i="1" dirty="0" smtClean="0">
                <a:solidFill>
                  <a:schemeClr val="accent2"/>
                </a:solidFill>
              </a:rPr>
              <a:t>Setup(cmdData, </a:t>
            </a:r>
            <a:r>
              <a:rPr lang="en-US" sz="1600" i="1" dirty="0">
                <a:solidFill>
                  <a:schemeClr val="accent2"/>
                </a:solidFill>
              </a:rPr>
              <a:t>macroFileFolder</a:t>
            </a:r>
            <a:r>
              <a:rPr lang="en-US" altLang="en-US" sz="1600" i="1" dirty="0">
                <a:solidFill>
                  <a:schemeClr val="accent2"/>
                </a:solidFill>
              </a:rPr>
              <a:t>)</a:t>
            </a:r>
            <a:r>
              <a:rPr lang="en-US" altLang="en-US" sz="1600" i="1" dirty="0" smtClean="0">
                <a:solidFill>
                  <a:schemeClr val="accent2"/>
                </a:solidFill>
              </a:rPr>
              <a:t>:</a:t>
            </a:r>
            <a:endParaRPr lang="en-US" altLang="en-US" sz="1600" i="1" dirty="0">
              <a:solidFill>
                <a:schemeClr val="accent2"/>
              </a:solidFill>
            </a:endParaRPr>
          </a:p>
          <a:p>
            <a:r>
              <a:rPr lang="en-US" altLang="en-US" sz="1600" i="1" dirty="0">
                <a:solidFill>
                  <a:schemeClr val="accent2"/>
                </a:solidFill>
              </a:rPr>
              <a:t>    	 cmdData.Key = "_DoesNothing"</a:t>
            </a:r>
          </a:p>
          <a:p>
            <a:r>
              <a:rPr lang="en-US" altLang="en-US" sz="2000" b="1" dirty="0">
                <a:solidFill>
                  <a:schemeClr val="bg1"/>
                </a:solidFill>
              </a:rPr>
              <a:t>Only required data is command “Key</a:t>
            </a:r>
            <a:r>
              <a:rPr lang="en-US" altLang="en-US" sz="2000" b="1" dirty="0" smtClean="0">
                <a:solidFill>
                  <a:schemeClr val="bg1"/>
                </a:solidFill>
              </a:rPr>
              <a:t>” property. If not defined, file is ignored.</a:t>
            </a:r>
            <a:endParaRPr lang="en-US" altLang="en-US" sz="2000" b="1" dirty="0">
              <a:solidFill>
                <a:schemeClr val="bg1"/>
              </a:solidFill>
            </a:endParaRPr>
          </a:p>
          <a:p>
            <a:r>
              <a:rPr lang="en-US" sz="3200" dirty="0" smtClean="0">
                <a:solidFill>
                  <a:schemeClr val="bg1"/>
                </a:solidFill>
              </a:rPr>
              <a:t> </a:t>
            </a:r>
            <a:endParaRPr lang="en-US" sz="3200" dirty="0">
              <a:solidFill>
                <a:schemeClr val="bg1"/>
              </a:solidFill>
            </a:endParaRPr>
          </a:p>
        </p:txBody>
      </p:sp>
      <p:sp>
        <p:nvSpPr>
          <p:cNvPr id="4" name="TextBox 3"/>
          <p:cNvSpPr txBox="1"/>
          <p:nvPr/>
        </p:nvSpPr>
        <p:spPr>
          <a:xfrm>
            <a:off x="214745" y="1174172"/>
            <a:ext cx="8378537" cy="854080"/>
          </a:xfrm>
          <a:prstGeom prst="rect">
            <a:avLst/>
          </a:prstGeom>
          <a:noFill/>
        </p:spPr>
        <p:txBody>
          <a:bodyPr wrap="square" rtlCol="0">
            <a:spAutoFit/>
          </a:bodyPr>
          <a:lstStyle/>
          <a:p>
            <a:pPr algn="ctr"/>
            <a:r>
              <a:rPr lang="en-US" sz="3600" dirty="0" smtClean="0">
                <a:solidFill>
                  <a:schemeClr val="bg1"/>
                </a:solidFill>
              </a:rPr>
              <a:t>How Commands are Added to TBC</a:t>
            </a:r>
            <a:endParaRPr lang="en-US" sz="3600" dirty="0">
              <a:solidFill>
                <a:schemeClr val="bg1"/>
              </a:solidFill>
            </a:endParaRPr>
          </a:p>
          <a:p>
            <a:endParaRPr lang="en-US" dirty="0"/>
          </a:p>
        </p:txBody>
      </p:sp>
    </p:spTree>
    <p:extLst>
      <p:ext uri="{BB962C8B-B14F-4D97-AF65-F5344CB8AC3E}">
        <p14:creationId xmlns:p14="http://schemas.microsoft.com/office/powerpoint/2010/main" val="303980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011382"/>
            <a:ext cx="9144000" cy="564573"/>
          </a:xfrm>
        </p:spPr>
        <p:txBody>
          <a:bodyPr/>
          <a:lstStyle/>
          <a:p>
            <a:r>
              <a:rPr lang="en-US" dirty="0" smtClean="0"/>
              <a:t>TBC has 4 types of cmds</a:t>
            </a:r>
            <a:endParaRPr lang="en-US" dirty="0"/>
          </a:p>
        </p:txBody>
      </p:sp>
      <p:sp>
        <p:nvSpPr>
          <p:cNvPr id="3" name="TextBox 2"/>
          <p:cNvSpPr txBox="1"/>
          <p:nvPr/>
        </p:nvSpPr>
        <p:spPr>
          <a:xfrm>
            <a:off x="661556" y="1555173"/>
            <a:ext cx="5243944" cy="3539430"/>
          </a:xfrm>
          <a:prstGeom prst="rect">
            <a:avLst/>
          </a:prstGeom>
          <a:noFill/>
        </p:spPr>
        <p:txBody>
          <a:bodyPr wrap="square" rtlCol="0">
            <a:spAutoFit/>
          </a:bodyPr>
          <a:lstStyle/>
          <a:p>
            <a:r>
              <a:rPr lang="en-US" sz="1600" dirty="0">
                <a:solidFill>
                  <a:schemeClr val="bg1"/>
                </a:solidFill>
              </a:rPr>
              <a:t>A command performs a specific function in </a:t>
            </a:r>
            <a:r>
              <a:rPr lang="en-US" sz="1600" dirty="0" smtClean="0">
                <a:solidFill>
                  <a:schemeClr val="bg1"/>
                </a:solidFill>
              </a:rPr>
              <a:t>TBC</a:t>
            </a:r>
            <a:endParaRPr lang="en-US" sz="1600" dirty="0">
              <a:solidFill>
                <a:schemeClr val="bg1"/>
              </a:solidFill>
            </a:endParaRPr>
          </a:p>
          <a:p>
            <a:pPr marL="342900" indent="-342900">
              <a:buFont typeface="+mj-lt"/>
              <a:buAutoNum type="arabicPeriod"/>
            </a:pPr>
            <a:r>
              <a:rPr lang="en-US" sz="1600" dirty="0">
                <a:solidFill>
                  <a:schemeClr val="bg1"/>
                </a:solidFill>
              </a:rPr>
              <a:t>No UI (Select All, Zoom Extents)</a:t>
            </a:r>
          </a:p>
          <a:p>
            <a:pPr marL="342900" indent="-342900">
              <a:buFont typeface="+mj-lt"/>
              <a:buAutoNum type="arabicPeriod"/>
            </a:pPr>
            <a:r>
              <a:rPr lang="en-US" sz="1600" dirty="0">
                <a:solidFill>
                  <a:schemeClr val="bg1"/>
                </a:solidFill>
              </a:rPr>
              <a:t>UI using modal dialogs (Project Settings, </a:t>
            </a:r>
            <a:r>
              <a:rPr lang="en-US" sz="1600" dirty="0" smtClean="0">
                <a:solidFill>
                  <a:schemeClr val="bg1"/>
                </a:solidFill>
              </a:rPr>
              <a:t>Options, …)</a:t>
            </a:r>
            <a:endParaRPr lang="en-US" sz="1600" dirty="0">
              <a:solidFill>
                <a:schemeClr val="bg1"/>
              </a:solidFill>
            </a:endParaRPr>
          </a:p>
          <a:p>
            <a:pPr marL="342900" indent="-342900">
              <a:buFont typeface="+mj-lt"/>
              <a:buAutoNum type="arabicPeriod"/>
            </a:pPr>
            <a:r>
              <a:rPr lang="en-US" sz="1600" dirty="0">
                <a:solidFill>
                  <a:schemeClr val="bg1"/>
                </a:solidFill>
              </a:rPr>
              <a:t>UI hosted in Command Pane (Typical location</a:t>
            </a:r>
            <a:r>
              <a:rPr lang="en-US" sz="1600" dirty="0" smtClean="0">
                <a:solidFill>
                  <a:schemeClr val="bg1"/>
                </a:solidFill>
              </a:rPr>
              <a:t>)</a:t>
            </a:r>
          </a:p>
          <a:p>
            <a:pPr marL="342900" indent="-342900">
              <a:buFont typeface="+mj-lt"/>
              <a:buAutoNum type="arabicPeriod"/>
            </a:pPr>
            <a:r>
              <a:rPr lang="en-US" sz="1600" dirty="0" smtClean="0">
                <a:solidFill>
                  <a:schemeClr val="bg1"/>
                </a:solidFill>
              </a:rPr>
              <a:t>UI hosted in MDI view (Spreadsheet views)</a:t>
            </a:r>
          </a:p>
          <a:p>
            <a:pPr marL="342900" indent="-342900">
              <a:buFont typeface="+mj-lt"/>
              <a:buAutoNum type="arabicPeriod"/>
            </a:pPr>
            <a:endParaRPr lang="en-US" sz="1600" dirty="0">
              <a:solidFill>
                <a:schemeClr val="bg1"/>
              </a:solidFill>
            </a:endParaRPr>
          </a:p>
          <a:p>
            <a:r>
              <a:rPr lang="en-US" sz="1600" dirty="0">
                <a:solidFill>
                  <a:schemeClr val="bg1"/>
                </a:solidFill>
              </a:rPr>
              <a:t>May be accessed from</a:t>
            </a:r>
          </a:p>
          <a:p>
            <a:pPr marL="285750" indent="-285750">
              <a:buFont typeface="Wingdings" panose="05000000000000000000" pitchFamily="2" charset="2"/>
              <a:buChar char="§"/>
            </a:pPr>
            <a:r>
              <a:rPr lang="en-US" sz="1600" dirty="0">
                <a:solidFill>
                  <a:schemeClr val="bg1"/>
                </a:solidFill>
              </a:rPr>
              <a:t>Menu</a:t>
            </a:r>
          </a:p>
          <a:p>
            <a:pPr marL="285750" indent="-285750">
              <a:buFont typeface="Wingdings" panose="05000000000000000000" pitchFamily="2" charset="2"/>
              <a:buChar char="§"/>
            </a:pPr>
            <a:r>
              <a:rPr lang="en-US" sz="1600" dirty="0">
                <a:solidFill>
                  <a:schemeClr val="bg1"/>
                </a:solidFill>
              </a:rPr>
              <a:t>Ribbon/Quicklaunch</a:t>
            </a:r>
          </a:p>
          <a:p>
            <a:pPr marL="285750" indent="-285750">
              <a:buFont typeface="Wingdings" panose="05000000000000000000" pitchFamily="2" charset="2"/>
              <a:buChar char="§"/>
            </a:pPr>
            <a:r>
              <a:rPr lang="en-US" sz="1600" dirty="0">
                <a:solidFill>
                  <a:schemeClr val="bg1"/>
                </a:solidFill>
              </a:rPr>
              <a:t>Command toolbar</a:t>
            </a:r>
          </a:p>
          <a:p>
            <a:pPr marL="285750" indent="-285750">
              <a:buFont typeface="Wingdings" panose="05000000000000000000" pitchFamily="2" charset="2"/>
              <a:buChar char="§"/>
            </a:pPr>
            <a:r>
              <a:rPr lang="en-US" sz="1600" dirty="0">
                <a:solidFill>
                  <a:schemeClr val="bg1"/>
                </a:solidFill>
              </a:rPr>
              <a:t>Context menu</a:t>
            </a:r>
          </a:p>
          <a:p>
            <a:pPr marL="285750" indent="-285750">
              <a:buFont typeface="Wingdings" panose="05000000000000000000" pitchFamily="2" charset="2"/>
              <a:buChar char="§"/>
            </a:pPr>
            <a:r>
              <a:rPr lang="en-US" sz="1600" dirty="0">
                <a:solidFill>
                  <a:schemeClr val="bg1"/>
                </a:solidFill>
              </a:rPr>
              <a:t>Command Pane</a:t>
            </a:r>
          </a:p>
          <a:p>
            <a:pPr marL="285750" indent="-285750">
              <a:buFont typeface="Wingdings" panose="05000000000000000000" pitchFamily="2" charset="2"/>
              <a:buChar char="§"/>
            </a:pPr>
            <a:r>
              <a:rPr lang="en-US" sz="1600" dirty="0">
                <a:solidFill>
                  <a:schemeClr val="bg1"/>
                </a:solidFill>
              </a:rPr>
              <a:t>Command line, Recent Commands list, All Commands list</a:t>
            </a:r>
          </a:p>
          <a:p>
            <a:pPr marL="285750" indent="-285750">
              <a:buFont typeface="Wingdings" panose="05000000000000000000" pitchFamily="2" charset="2"/>
              <a:buChar char="§"/>
            </a:pPr>
            <a:r>
              <a:rPr lang="en-US" sz="1600" dirty="0">
                <a:solidFill>
                  <a:schemeClr val="bg1"/>
                </a:solidFill>
              </a:rPr>
              <a:t>Within </a:t>
            </a:r>
            <a:r>
              <a:rPr lang="en-US" sz="1600" dirty="0" smtClean="0">
                <a:solidFill>
                  <a:schemeClr val="bg1"/>
                </a:solidFill>
              </a:rPr>
              <a:t>code</a:t>
            </a:r>
          </a:p>
        </p:txBody>
      </p:sp>
      <p:sp>
        <p:nvSpPr>
          <p:cNvPr id="2" name="TextBox 1"/>
          <p:cNvSpPr txBox="1"/>
          <p:nvPr/>
        </p:nvSpPr>
        <p:spPr>
          <a:xfrm>
            <a:off x="5947064" y="1960418"/>
            <a:ext cx="2978727" cy="1015663"/>
          </a:xfrm>
          <a:prstGeom prst="rect">
            <a:avLst/>
          </a:prstGeom>
          <a:noFill/>
        </p:spPr>
        <p:txBody>
          <a:bodyPr wrap="square" rtlCol="0">
            <a:spAutoFit/>
          </a:bodyPr>
          <a:lstStyle/>
          <a:p>
            <a:pPr algn="ctr"/>
            <a:r>
              <a:rPr lang="en-US" sz="2000" b="1" dirty="0">
                <a:solidFill>
                  <a:schemeClr val="bg1"/>
                </a:solidFill>
              </a:rPr>
              <a:t>A TML can create all </a:t>
            </a:r>
            <a:r>
              <a:rPr lang="en-US" sz="2000" b="1" dirty="0" smtClean="0">
                <a:solidFill>
                  <a:schemeClr val="bg1"/>
                </a:solidFill>
              </a:rPr>
              <a:t>four </a:t>
            </a:r>
            <a:r>
              <a:rPr lang="en-US" sz="2000" b="1" dirty="0">
                <a:solidFill>
                  <a:schemeClr val="bg1"/>
                </a:solidFill>
              </a:rPr>
              <a:t>types of commands!</a:t>
            </a:r>
          </a:p>
          <a:p>
            <a:pPr algn="ctr"/>
            <a:endParaRPr lang="en-US" sz="2000" dirty="0"/>
          </a:p>
        </p:txBody>
      </p:sp>
    </p:spTree>
    <p:extLst>
      <p:ext uri="{BB962C8B-B14F-4D97-AF65-F5344CB8AC3E}">
        <p14:creationId xmlns:p14="http://schemas.microsoft.com/office/powerpoint/2010/main" val="212774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10" y="1007918"/>
            <a:ext cx="7360226" cy="564573"/>
          </a:xfrm>
        </p:spPr>
        <p:txBody>
          <a:bodyPr/>
          <a:lstStyle/>
          <a:p>
            <a:r>
              <a:rPr lang="en-US" altLang="en-US" dirty="0"/>
              <a:t>How it Works</a:t>
            </a:r>
            <a:endParaRPr lang="en-US" dirty="0"/>
          </a:p>
        </p:txBody>
      </p:sp>
      <p:sp>
        <p:nvSpPr>
          <p:cNvPr id="3" name="TextBox 2"/>
          <p:cNvSpPr txBox="1"/>
          <p:nvPr/>
        </p:nvSpPr>
        <p:spPr>
          <a:xfrm>
            <a:off x="27710" y="1690254"/>
            <a:ext cx="6975763" cy="3662541"/>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solidFill>
                  <a:schemeClr val="bg1"/>
                </a:solidFill>
              </a:rPr>
              <a:t>A dictionary of file names and command data is created in “..\MacroCommands” and all subfolders (with *.py files). Name is “&lt;folder&gt;.dict”</a:t>
            </a:r>
          </a:p>
          <a:p>
            <a:pPr marL="342900" indent="-342900">
              <a:buFont typeface="Arial" panose="020B0604020202020204" pitchFamily="34" charset="0"/>
              <a:buChar char="•"/>
            </a:pPr>
            <a:r>
              <a:rPr lang="en-US" altLang="en-US" sz="2000" dirty="0">
                <a:solidFill>
                  <a:schemeClr val="bg1"/>
                </a:solidFill>
              </a:rPr>
              <a:t>Command data holds file modify date</a:t>
            </a:r>
          </a:p>
          <a:p>
            <a:pPr marL="342900" indent="-342900">
              <a:buFont typeface="Arial" panose="020B0604020202020204" pitchFamily="34" charset="0"/>
              <a:buChar char="•"/>
            </a:pPr>
            <a:r>
              <a:rPr lang="en-US" altLang="en-US" sz="2000" dirty="0">
                <a:solidFill>
                  <a:schemeClr val="bg1"/>
                </a:solidFill>
              </a:rPr>
              <a:t>If modify date of file does not match, file is compiled (and Setup function called) and then command is added to command list</a:t>
            </a:r>
          </a:p>
          <a:p>
            <a:pPr marL="342900" indent="-342900">
              <a:buFont typeface="Arial" panose="020B0604020202020204" pitchFamily="34" charset="0"/>
              <a:buChar char="•"/>
            </a:pPr>
            <a:r>
              <a:rPr lang="en-US" altLang="en-US" sz="2000" dirty="0">
                <a:solidFill>
                  <a:schemeClr val="bg1"/>
                </a:solidFill>
              </a:rPr>
              <a:t>If dates match, command is added but not compiled. File will be </a:t>
            </a:r>
            <a:r>
              <a:rPr lang="en-US" altLang="en-US" sz="2000" dirty="0" smtClean="0">
                <a:solidFill>
                  <a:schemeClr val="bg1"/>
                </a:solidFill>
              </a:rPr>
              <a:t>compiled the </a:t>
            </a:r>
            <a:r>
              <a:rPr lang="en-US" altLang="en-US" sz="2000" dirty="0">
                <a:solidFill>
                  <a:schemeClr val="bg1"/>
                </a:solidFill>
              </a:rPr>
              <a:t>first time </a:t>
            </a:r>
            <a:r>
              <a:rPr lang="en-US" altLang="en-US" sz="2000" dirty="0" smtClean="0">
                <a:solidFill>
                  <a:schemeClr val="bg1"/>
                </a:solidFill>
              </a:rPr>
              <a:t>the macro </a:t>
            </a:r>
            <a:r>
              <a:rPr lang="en-US" altLang="en-US" sz="2000" dirty="0">
                <a:solidFill>
                  <a:schemeClr val="bg1"/>
                </a:solidFill>
              </a:rPr>
              <a:t>is used. Very small effect on program startup time</a:t>
            </a:r>
          </a:p>
          <a:p>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99543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mensions 2018_PPT Template">
  <a:themeElements>
    <a:clrScheme name="Custom 1">
      <a:dk1>
        <a:srgbClr val="002C5B"/>
      </a:dk1>
      <a:lt1>
        <a:srgbClr val="FFFFFF"/>
      </a:lt1>
      <a:dk2>
        <a:srgbClr val="005E9D"/>
      </a:dk2>
      <a:lt2>
        <a:srgbClr val="E7E6E6"/>
      </a:lt2>
      <a:accent1>
        <a:srgbClr val="0099D9"/>
      </a:accent1>
      <a:accent2>
        <a:srgbClr val="FFBD00"/>
      </a:accent2>
      <a:accent3>
        <a:srgbClr val="FFFFFF"/>
      </a:accent3>
      <a:accent4>
        <a:srgbClr val="FFFFFF"/>
      </a:accent4>
      <a:accent5>
        <a:srgbClr val="FFFFFF"/>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411C516-B38C-449C-AEC3-1DFE5698A8EB}" vid="{228EDF19-7CDE-40D4-AFC5-DE144E5A93BE}"/>
    </a:ext>
  </a:extLst>
</a:theme>
</file>

<file path=ppt/theme/theme2.xml><?xml version="1.0" encoding="utf-8"?>
<a:theme xmlns:a="http://schemas.openxmlformats.org/drawingml/2006/main" name="1_Blue_Trimble-Dimensions">
  <a:themeElements>
    <a:clrScheme name="Trimble DImensions">
      <a:dk1>
        <a:srgbClr val="005F9E"/>
      </a:dk1>
      <a:lt1>
        <a:srgbClr val="FFFFFF"/>
      </a:lt1>
      <a:dk2>
        <a:srgbClr val="009AD9"/>
      </a:dk2>
      <a:lt2>
        <a:srgbClr val="00437B"/>
      </a:lt2>
      <a:accent1>
        <a:srgbClr val="002C5B"/>
      </a:accent1>
      <a:accent2>
        <a:srgbClr val="FFBE00"/>
      </a:accent2>
      <a:accent3>
        <a:srgbClr val="E8E8ED"/>
      </a:accent3>
      <a:accent4>
        <a:srgbClr val="D0D0D7"/>
      </a:accent4>
      <a:accent5>
        <a:srgbClr val="AEAEB6"/>
      </a:accent5>
      <a:accent6>
        <a:srgbClr val="8C8B96"/>
      </a:accent6>
      <a:hlink>
        <a:srgbClr val="005F9E"/>
      </a:hlink>
      <a:folHlink>
        <a:srgbClr val="7778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0000"/>
          </a:lnSpc>
          <a:spcAft>
            <a:spcPts val="1800"/>
          </a:spcAft>
          <a:defRPr sz="1600" dirty="0"/>
        </a:defPPr>
      </a:lstStyle>
    </a:txDef>
  </a:objectDefaults>
  <a:extraClrSchemeLst/>
  <a:extLst>
    <a:ext uri="{05A4C25C-085E-4340-85A3-A5531E510DB2}">
      <thm15:themeFamily xmlns:thm15="http://schemas.microsoft.com/office/thememl/2012/main" name="Presentation3" id="{F411C516-B38C-449C-AEC3-1DFE5698A8EB}" vid="{CC2A7088-EBCA-4B6A-8E52-7066D92C264D}"/>
    </a:ext>
  </a:extLst>
</a:theme>
</file>

<file path=ppt/theme/theme3.xml><?xml version="1.0" encoding="utf-8"?>
<a:theme xmlns:a="http://schemas.openxmlformats.org/drawingml/2006/main" name="Blue_Trimble-Dimensions">
  <a:themeElements>
    <a:clrScheme name="Trimble DImensions">
      <a:dk1>
        <a:srgbClr val="005F9E"/>
      </a:dk1>
      <a:lt1>
        <a:srgbClr val="FFFFFF"/>
      </a:lt1>
      <a:dk2>
        <a:srgbClr val="009AD9"/>
      </a:dk2>
      <a:lt2>
        <a:srgbClr val="00437B"/>
      </a:lt2>
      <a:accent1>
        <a:srgbClr val="002C5B"/>
      </a:accent1>
      <a:accent2>
        <a:srgbClr val="FFBE00"/>
      </a:accent2>
      <a:accent3>
        <a:srgbClr val="E8E8ED"/>
      </a:accent3>
      <a:accent4>
        <a:srgbClr val="D0D0D7"/>
      </a:accent4>
      <a:accent5>
        <a:srgbClr val="AEAEB6"/>
      </a:accent5>
      <a:accent6>
        <a:srgbClr val="8C8B96"/>
      </a:accent6>
      <a:hlink>
        <a:srgbClr val="005F9E"/>
      </a:hlink>
      <a:folHlink>
        <a:srgbClr val="7778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0000"/>
          </a:lnSpc>
          <a:spcAft>
            <a:spcPts val="1800"/>
          </a:spcAft>
          <a:defRPr sz="1600" dirty="0"/>
        </a:defPPr>
      </a:lstStyle>
    </a:txDef>
  </a:objectDefaults>
  <a:extraClrSchemeLst/>
  <a:extLst>
    <a:ext uri="{05A4C25C-085E-4340-85A3-A5531E510DB2}">
      <thm15:themeFamily xmlns:thm15="http://schemas.microsoft.com/office/thememl/2012/main" name="Presentation3" id="{F411C516-B38C-449C-AEC3-1DFE5698A8EB}" vid="{2A558078-4410-4E65-AB14-8B3C032963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Dimensions 2018_PPT Template_FINAL_15284081590030019sAt (1)</Template>
  <TotalTime>863</TotalTime>
  <Words>1584</Words>
  <Application>Microsoft Office PowerPoint</Application>
  <PresentationFormat>On-screen Show (16:9)</PresentationFormat>
  <Paragraphs>179</Paragraphs>
  <Slides>30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.AppleSystemUIFont</vt:lpstr>
      <vt:lpstr>Arial</vt:lpstr>
      <vt:lpstr>Calibri</vt:lpstr>
      <vt:lpstr>Calibri Light</vt:lpstr>
      <vt:lpstr>Wingdings</vt:lpstr>
      <vt:lpstr>Dimensions 2018_PPT Template</vt:lpstr>
      <vt:lpstr>1_Blue_Trimble-Dimensions</vt:lpstr>
      <vt:lpstr>Blue_Trimble-Dimensions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Lantaff</dc:creator>
  <cp:lastModifiedBy>Gary Lantaff</cp:lastModifiedBy>
  <cp:revision>85</cp:revision>
  <cp:lastPrinted>2018-10-10T16:41:58Z</cp:lastPrinted>
  <dcterms:created xsi:type="dcterms:W3CDTF">2018-08-16T17:12:18Z</dcterms:created>
  <dcterms:modified xsi:type="dcterms:W3CDTF">2018-10-10T17:25:50Z</dcterms:modified>
</cp:coreProperties>
</file>